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0A0A48C-E855-4262-88A6-5E3D0E20E808}" type="datetimeFigureOut">
              <a:rPr lang="es-ES" smtClean="0"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967AD3D-CB53-4F6D-AFEB-23EB8B50BC85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5776" y="2132856"/>
            <a:ext cx="4013200" cy="1440408"/>
          </a:xfrm>
        </p:spPr>
        <p:txBody>
          <a:bodyPr>
            <a:noAutofit/>
          </a:bodyPr>
          <a:lstStyle/>
          <a:p>
            <a:r>
              <a:rPr lang="es-ES" sz="4400" dirty="0" smtClean="0"/>
              <a:t>La hipérbole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9199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3995936" y="4725144"/>
            <a:ext cx="4906888" cy="1658888"/>
          </a:xfrm>
        </p:spPr>
        <p:txBody>
          <a:bodyPr/>
          <a:lstStyle/>
          <a:p>
            <a:r>
              <a:rPr lang="es-ES" dirty="0" smtClean="0"/>
              <a:t>Juan camilo morales.</a:t>
            </a:r>
          </a:p>
          <a:p>
            <a:r>
              <a:rPr lang="es-ES" dirty="0" smtClean="0"/>
              <a:t>Sebastián veloz.</a:t>
            </a:r>
          </a:p>
          <a:p>
            <a:r>
              <a:rPr lang="es-ES" dirty="0" smtClean="0"/>
              <a:t>John Michael serrano.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267744" y="2420888"/>
            <a:ext cx="4114800" cy="701040"/>
          </a:xfrm>
        </p:spPr>
        <p:txBody>
          <a:bodyPr/>
          <a:lstStyle/>
          <a:p>
            <a:r>
              <a:rPr lang="es-ES" dirty="0" smtClean="0"/>
              <a:t>gracias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027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ES" dirty="0" smtClean="0">
              <a:latin typeface="Bodoni MT" pitchFamily="18" charset="0"/>
            </a:endParaRPr>
          </a:p>
          <a:p>
            <a:endParaRPr lang="es-ES" dirty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La</a:t>
            </a:r>
            <a:r>
              <a:rPr lang="es-ES" dirty="0">
                <a:latin typeface="Bodoni MT" pitchFamily="18" charset="0"/>
              </a:rPr>
              <a:t> Hipérbole es una Figura Retórica que consiste en una alteración exagerada </a:t>
            </a:r>
            <a:r>
              <a:rPr lang="es-ES" dirty="0" smtClean="0">
                <a:latin typeface="Bodoni MT" pitchFamily="18" charset="0"/>
              </a:rPr>
              <a:t>e intencional </a:t>
            </a:r>
            <a:r>
              <a:rPr lang="es-ES" dirty="0">
                <a:latin typeface="Bodoni MT" pitchFamily="18" charset="0"/>
              </a:rPr>
              <a:t>de la realidad que se quiere representar. La Hipérbole tiene como fin conseguir una mayor expresividad.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DEFINICION: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88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075176"/>
          </a:xfrm>
        </p:spPr>
        <p:txBody>
          <a:bodyPr/>
          <a:lstStyle/>
          <a:p>
            <a:endParaRPr lang="es-ES" b="1" dirty="0" smtClean="0"/>
          </a:p>
          <a:p>
            <a:endParaRPr lang="es-ES" b="1" dirty="0"/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Al igual que la metáfora, muchas veces usamos varias hipérboles en nuestra vida diaria. Más de una vez habremos dicho a alguien “te llamé mil veces hoy” o nos habremos quejado de las altas temperaturas de un verano exclamando “este calor es un infierno”. 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Las hipérboles en el uso cotidiano.</a:t>
            </a:r>
          </a:p>
        </p:txBody>
      </p:sp>
    </p:spTree>
    <p:extLst>
      <p:ext uri="{BB962C8B-B14F-4D97-AF65-F5344CB8AC3E}">
        <p14:creationId xmlns:p14="http://schemas.microsoft.com/office/powerpoint/2010/main" val="2681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7374613" cy="475252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hipérbole en la publicidad.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71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128792" cy="4762033"/>
          </a:xfrm>
        </p:spPr>
      </p:pic>
    </p:spTree>
    <p:extLst>
      <p:ext uri="{BB962C8B-B14F-4D97-AF65-F5344CB8AC3E}">
        <p14:creationId xmlns:p14="http://schemas.microsoft.com/office/powerpoint/2010/main" val="41618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96752"/>
            <a:ext cx="6854870" cy="4561604"/>
          </a:xfrm>
        </p:spPr>
      </p:pic>
    </p:spTree>
    <p:extLst>
      <p:ext uri="{BB962C8B-B14F-4D97-AF65-F5344CB8AC3E}">
        <p14:creationId xmlns:p14="http://schemas.microsoft.com/office/powerpoint/2010/main" val="13705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4664"/>
            <a:ext cx="4520332" cy="6047267"/>
          </a:xfrm>
        </p:spPr>
      </p:pic>
    </p:spTree>
    <p:extLst>
      <p:ext uri="{BB962C8B-B14F-4D97-AF65-F5344CB8AC3E}">
        <p14:creationId xmlns:p14="http://schemas.microsoft.com/office/powerpoint/2010/main" val="6268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6480720" cy="4782771"/>
          </a:xfrm>
        </p:spPr>
      </p:pic>
    </p:spTree>
    <p:extLst>
      <p:ext uri="{BB962C8B-B14F-4D97-AF65-F5344CB8AC3E}">
        <p14:creationId xmlns:p14="http://schemas.microsoft.com/office/powerpoint/2010/main" val="13177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395536" y="1988840"/>
            <a:ext cx="8229600" cy="407517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¡Eres </a:t>
            </a:r>
            <a:r>
              <a:rPr lang="es-ES" b="1" dirty="0"/>
              <a:t>más lento que una tortuga</a:t>
            </a:r>
            <a:r>
              <a:rPr lang="es-ES" dirty="0" smtClean="0"/>
              <a:t>!</a:t>
            </a:r>
            <a:endParaRPr lang="es-ES" dirty="0"/>
          </a:p>
          <a:p>
            <a:r>
              <a:rPr lang="es-ES" b="1" dirty="0" smtClean="0"/>
              <a:t>Llueve </a:t>
            </a:r>
            <a:r>
              <a:rPr lang="es-ES" b="1" dirty="0"/>
              <a:t>a cántaros</a:t>
            </a:r>
            <a:endParaRPr lang="es-ES" dirty="0"/>
          </a:p>
          <a:p>
            <a:r>
              <a:rPr lang="es-ES" dirty="0"/>
              <a:t>Tiene tanta hambre que es capaz de comerse una </a:t>
            </a:r>
            <a:r>
              <a:rPr lang="es-ES" dirty="0" smtClean="0"/>
              <a:t>ballena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Tiene tanta hambre que es capaz de comerse una ballena. </a:t>
            </a:r>
            <a:r>
              <a:rPr lang="es-ES" dirty="0" smtClean="0"/>
              <a:t>Tiene</a:t>
            </a:r>
            <a:r>
              <a:rPr lang="es-ES" dirty="0"/>
              <a:t> </a:t>
            </a:r>
            <a:r>
              <a:rPr lang="es-ES" b="1" dirty="0"/>
              <a:t>tanta hambre que es capaz de comerse una ballena</a:t>
            </a:r>
            <a:endParaRPr lang="es-ES" dirty="0"/>
          </a:p>
          <a:p>
            <a:r>
              <a:rPr lang="es-ES" dirty="0"/>
              <a:t>Tengo tanto sueño que </a:t>
            </a:r>
            <a:r>
              <a:rPr lang="es-ES" b="1" dirty="0"/>
              <a:t>podría quedarme dormido aquí de pie</a:t>
            </a:r>
            <a:endParaRPr lang="es-ES" dirty="0"/>
          </a:p>
          <a:p>
            <a:r>
              <a:rPr lang="es-ES" dirty="0"/>
              <a:t>Te llamaré </a:t>
            </a:r>
            <a:r>
              <a:rPr lang="es-ES" b="1" dirty="0"/>
              <a:t>un millón de veces</a:t>
            </a:r>
            <a:r>
              <a:rPr lang="es-ES" dirty="0"/>
              <a:t> </a:t>
            </a:r>
          </a:p>
          <a:p>
            <a:r>
              <a:rPr lang="es-ES" dirty="0"/>
              <a:t>Te mando </a:t>
            </a:r>
            <a:r>
              <a:rPr lang="es-ES" b="1" dirty="0"/>
              <a:t>infinitas </a:t>
            </a:r>
            <a:r>
              <a:rPr lang="es-ES" dirty="0"/>
              <a:t>gracias</a:t>
            </a:r>
            <a:r>
              <a:rPr lang="es-ES" b="1" dirty="0"/>
              <a:t> </a:t>
            </a:r>
            <a:endParaRPr lang="es-ES" dirty="0"/>
          </a:p>
          <a:p>
            <a:r>
              <a:rPr lang="es-ES" b="1" dirty="0"/>
              <a:t>Te bajaré las luna y las estrellas </a:t>
            </a:r>
            <a:r>
              <a:rPr lang="es-ES" dirty="0"/>
              <a:t>a tus pies 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  <a:p>
            <a:r>
              <a:rPr lang="es-ES" dirty="0"/>
              <a:t>¡Lo sabe </a:t>
            </a:r>
            <a:r>
              <a:rPr lang="es-ES" b="1" dirty="0"/>
              <a:t>todo el mundo</a:t>
            </a:r>
            <a:r>
              <a:rPr lang="es-ES" dirty="0"/>
              <a:t>!</a:t>
            </a:r>
          </a:p>
          <a:p>
            <a:r>
              <a:rPr lang="es-ES" dirty="0"/>
              <a:t>¡Tienes </a:t>
            </a:r>
            <a:r>
              <a:rPr lang="es-ES" b="1" dirty="0"/>
              <a:t>un corazón tan grande que, no te cabe en el pecho</a:t>
            </a:r>
            <a:r>
              <a:rPr lang="es-ES" dirty="0"/>
              <a:t>!</a:t>
            </a:r>
            <a:br>
              <a:rPr lang="es-ES" dirty="0"/>
            </a:br>
            <a:r>
              <a:rPr lang="es-ES" b="1" dirty="0"/>
              <a:t> 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Ejemplos:</a:t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598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76</TotalTime>
  <Words>34</Words>
  <Application>Microsoft Office PowerPoint</Application>
  <PresentationFormat>Presentación en pantalla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BlackTie</vt:lpstr>
      <vt:lpstr>La hipérbole</vt:lpstr>
      <vt:lpstr>DEFINICION:</vt:lpstr>
      <vt:lpstr>Las hipérboles en el uso cotidiano.</vt:lpstr>
      <vt:lpstr>La hipérbole en la publicidad.</vt:lpstr>
      <vt:lpstr>Presentación de PowerPoint</vt:lpstr>
      <vt:lpstr>Presentación de PowerPoint</vt:lpstr>
      <vt:lpstr>Presentación de PowerPoint</vt:lpstr>
      <vt:lpstr>Presentación de PowerPoint</vt:lpstr>
      <vt:lpstr>Ejemplos: </vt:lpstr>
      <vt:lpstr>gracias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hipérbole</dc:title>
  <dc:creator>personal</dc:creator>
  <cp:lastModifiedBy>personal</cp:lastModifiedBy>
  <cp:revision>7</cp:revision>
  <dcterms:created xsi:type="dcterms:W3CDTF">2014-08-18T21:15:17Z</dcterms:created>
  <dcterms:modified xsi:type="dcterms:W3CDTF">2014-08-18T22:31:51Z</dcterms:modified>
</cp:coreProperties>
</file>