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57" r:id="rId4"/>
    <p:sldId id="268" r:id="rId5"/>
    <p:sldId id="269" r:id="rId6"/>
    <p:sldId id="262" r:id="rId7"/>
    <p:sldId id="259" r:id="rId8"/>
    <p:sldId id="260" r:id="rId9"/>
    <p:sldId id="258" r:id="rId10"/>
    <p:sldId id="271" r:id="rId11"/>
    <p:sldId id="272" r:id="rId12"/>
    <p:sldId id="261" r:id="rId13"/>
    <p:sldId id="267" r:id="rId14"/>
    <p:sldId id="263" r:id="rId15"/>
    <p:sldId id="264" r:id="rId16"/>
    <p:sldId id="265" r:id="rId17"/>
    <p:sldId id="266"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204" y="-6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877A514-37F8-4596-A5BE-6EF49FEFD22E}" type="datetimeFigureOut">
              <a:rPr lang="es-ES" smtClean="0"/>
              <a:pPr/>
              <a:t>22/04/2014</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0B90B62-3A3B-4899-AE62-957D6AF699D1}"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B90B62-3A3B-4899-AE62-957D6AF699D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B90B62-3A3B-4899-AE62-957D6AF699D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B90B62-3A3B-4899-AE62-957D6AF699D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B90B62-3A3B-4899-AE62-957D6AF699D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0B90B62-3A3B-4899-AE62-957D6AF699D1}"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0B90B62-3A3B-4899-AE62-957D6AF699D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0B90B62-3A3B-4899-AE62-957D6AF699D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0B90B62-3A3B-4899-AE62-957D6AF699D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7" name="Slide Number Placeholder 6"/>
          <p:cNvSpPr>
            <a:spLocks noGrp="1"/>
          </p:cNvSpPr>
          <p:nvPr>
            <p:ph type="sldNum" sz="quarter" idx="12"/>
          </p:nvPr>
        </p:nvSpPr>
        <p:spPr/>
        <p:txBody>
          <a:bodyPr/>
          <a:lstStyle/>
          <a:p>
            <a:fld id="{D0B90B62-3A3B-4899-AE62-957D6AF699D1}"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877A514-37F8-4596-A5BE-6EF49FEFD22E}" type="datetimeFigureOut">
              <a:rPr lang="es-ES" smtClean="0"/>
              <a:pPr/>
              <a:t>22/04/2014</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D0B90B62-3A3B-4899-AE62-957D6AF699D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877A514-37F8-4596-A5BE-6EF49FEFD22E}" type="datetimeFigureOut">
              <a:rPr lang="es-ES" smtClean="0"/>
              <a:pPr/>
              <a:t>22/04/2014</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0B90B62-3A3B-4899-AE62-957D6AF699D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ala.unex.es/cala/epistemowikia/index.php?title=Derivas&amp;action=ed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Movimiento </a:t>
            </a:r>
            <a:r>
              <a:rPr lang="es-ES" dirty="0" err="1" smtClean="0"/>
              <a:t>Situacionista</a:t>
            </a:r>
            <a:endParaRPr lang="es-ES" dirty="0"/>
          </a:p>
        </p:txBody>
      </p:sp>
      <p:sp>
        <p:nvSpPr>
          <p:cNvPr id="3" name="2 Subtítulo"/>
          <p:cNvSpPr>
            <a:spLocks noGrp="1"/>
          </p:cNvSpPr>
          <p:nvPr>
            <p:ph type="subTitle" idx="1"/>
          </p:nvPr>
        </p:nvSpPr>
        <p:spPr/>
        <p:txBody>
          <a:bodyPr/>
          <a:lstStyle/>
          <a:p>
            <a:r>
              <a:rPr lang="es-ES" dirty="0" smtClean="0"/>
              <a:t>Allison Díaz </a:t>
            </a:r>
            <a:r>
              <a:rPr lang="es-ES" dirty="0" err="1" smtClean="0"/>
              <a:t>Velandia</a:t>
            </a:r>
            <a:endParaRPr lang="es-ES" dirty="0" smtClean="0"/>
          </a:p>
          <a:p>
            <a:r>
              <a:rPr lang="es-ES" dirty="0" smtClean="0"/>
              <a:t>Ángela Morales Chica</a:t>
            </a:r>
            <a:endParaRPr lang="es-ES" dirty="0"/>
          </a:p>
        </p:txBody>
      </p:sp>
    </p:spTree>
    <p:extLst>
      <p:ext uri="{BB962C8B-B14F-4D97-AF65-F5344CB8AC3E}">
        <p14:creationId xmlns:p14="http://schemas.microsoft.com/office/powerpoint/2010/main" xmlns="" val="2526621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Internacional </a:t>
            </a:r>
            <a:r>
              <a:rPr lang="es-ES" dirty="0" err="1" smtClean="0"/>
              <a:t>situacionista</a:t>
            </a:r>
            <a:endParaRPr lang="es-ES" dirty="0"/>
          </a:p>
        </p:txBody>
      </p:sp>
      <p:sp>
        <p:nvSpPr>
          <p:cNvPr id="3" name="2 Marcador de contenido"/>
          <p:cNvSpPr>
            <a:spLocks noGrp="1"/>
          </p:cNvSpPr>
          <p:nvPr>
            <p:ph idx="1"/>
          </p:nvPr>
        </p:nvSpPr>
        <p:spPr/>
        <p:txBody>
          <a:bodyPr/>
          <a:lstStyle/>
          <a:p>
            <a:r>
              <a:rPr lang="es-ES" dirty="0" smtClean="0"/>
              <a:t>Vehículo para la difusión de sus ideas en el mundo, a través de la publicación de boletines.</a:t>
            </a:r>
          </a:p>
          <a:p>
            <a:r>
              <a:rPr lang="es-ES" dirty="0" smtClean="0"/>
              <a:t>La palabra existe y por tanto tiene algún tipo de efecto.</a:t>
            </a:r>
          </a:p>
          <a:p>
            <a:r>
              <a:rPr lang="es-ES" dirty="0" smtClean="0"/>
              <a:t>Los </a:t>
            </a:r>
            <a:r>
              <a:rPr lang="es-ES" dirty="0" err="1" smtClean="0"/>
              <a:t>situacionistas</a:t>
            </a:r>
            <a:r>
              <a:rPr lang="es-ES" dirty="0" smtClean="0"/>
              <a:t> no aceptan en parte su nombre, </a:t>
            </a:r>
          </a:p>
          <a:p>
            <a:endParaRPr lang="es-ES" dirty="0"/>
          </a:p>
        </p:txBody>
      </p:sp>
    </p:spTree>
    <p:extLst>
      <p:ext uri="{BB962C8B-B14F-4D97-AF65-F5344CB8AC3E}">
        <p14:creationId xmlns:p14="http://schemas.microsoft.com/office/powerpoint/2010/main" xmlns="" val="2746986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Internacional </a:t>
            </a:r>
            <a:r>
              <a:rPr lang="es-ES" dirty="0" err="1" smtClean="0"/>
              <a:t>situacionista</a:t>
            </a:r>
            <a:endParaRPr lang="es-ES" dirty="0"/>
          </a:p>
        </p:txBody>
      </p:sp>
      <p:sp>
        <p:nvSpPr>
          <p:cNvPr id="3" name="2 Marcador de contenido"/>
          <p:cNvSpPr>
            <a:spLocks noGrp="1"/>
          </p:cNvSpPr>
          <p:nvPr>
            <p:ph idx="1"/>
          </p:nvPr>
        </p:nvSpPr>
        <p:spPr/>
        <p:txBody>
          <a:bodyPr/>
          <a:lstStyle/>
          <a:p>
            <a:r>
              <a:rPr lang="es-ES" dirty="0" smtClean="0"/>
              <a:t>«El </a:t>
            </a:r>
            <a:r>
              <a:rPr lang="es-ES" dirty="0"/>
              <a:t>vocablo de </a:t>
            </a:r>
            <a:r>
              <a:rPr lang="es-ES" dirty="0" err="1"/>
              <a:t>situacionismo</a:t>
            </a:r>
            <a:r>
              <a:rPr lang="es-ES" dirty="0"/>
              <a:t> carece de sentido para </a:t>
            </a:r>
            <a:r>
              <a:rPr lang="es-ES" dirty="0" smtClean="0"/>
              <a:t>ellos. El </a:t>
            </a:r>
            <a:r>
              <a:rPr lang="es-ES" dirty="0"/>
              <a:t>termino </a:t>
            </a:r>
            <a:r>
              <a:rPr lang="es-ES" dirty="0" err="1"/>
              <a:t>situacionismo</a:t>
            </a:r>
            <a:r>
              <a:rPr lang="es-ES" dirty="0"/>
              <a:t> </a:t>
            </a:r>
            <a:r>
              <a:rPr lang="es-ES" dirty="0" smtClean="0"/>
              <a:t>esta forjado </a:t>
            </a:r>
            <a:r>
              <a:rPr lang="es-ES" dirty="0"/>
              <a:t>abusivamente por derivación de la raíz anterior, no hay </a:t>
            </a:r>
            <a:r>
              <a:rPr lang="es-ES" dirty="0" err="1"/>
              <a:t>situacionismo</a:t>
            </a:r>
            <a:r>
              <a:rPr lang="es-ES" dirty="0"/>
              <a:t>, lo que significaría una doctrina de interpretación de los hechos existentes, la noción de </a:t>
            </a:r>
            <a:r>
              <a:rPr lang="es-ES" dirty="0" err="1"/>
              <a:t>situacionismo</a:t>
            </a:r>
            <a:r>
              <a:rPr lang="es-ES" dirty="0"/>
              <a:t> ha sido concebida evidentemente por los </a:t>
            </a:r>
            <a:r>
              <a:rPr lang="es-ES" dirty="0" err="1" smtClean="0"/>
              <a:t>antisituacionistas</a:t>
            </a:r>
            <a:r>
              <a:rPr lang="es-ES" dirty="0" smtClean="0"/>
              <a:t>».</a:t>
            </a:r>
            <a:endParaRPr lang="es-ES" dirty="0"/>
          </a:p>
        </p:txBody>
      </p:sp>
    </p:spTree>
    <p:extLst>
      <p:ext uri="{BB962C8B-B14F-4D97-AF65-F5344CB8AC3E}">
        <p14:creationId xmlns:p14="http://schemas.microsoft.com/office/powerpoint/2010/main" xmlns="" val="2472786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err="1"/>
              <a:t>Guy</a:t>
            </a:r>
            <a:r>
              <a:rPr lang="es-ES" dirty="0"/>
              <a:t> </a:t>
            </a:r>
            <a:r>
              <a:rPr lang="es-ES" dirty="0" err="1" smtClean="0"/>
              <a:t>Debord</a:t>
            </a:r>
            <a:r>
              <a:rPr lang="es-ES" dirty="0" smtClean="0"/>
              <a:t> </a:t>
            </a:r>
            <a:r>
              <a:rPr lang="es-ES" dirty="0"/>
              <a:t>fue uno de los principales personajes en el </a:t>
            </a:r>
            <a:r>
              <a:rPr lang="es-ES" dirty="0" err="1"/>
              <a:t>situacionismo</a:t>
            </a:r>
            <a:r>
              <a:rPr lang="es-ES" dirty="0"/>
              <a:t> junto con Giuseppe </a:t>
            </a:r>
            <a:r>
              <a:rPr lang="es-ES" dirty="0" err="1"/>
              <a:t>Pinot-Gallizio</a:t>
            </a:r>
            <a:r>
              <a:rPr lang="es-ES" dirty="0"/>
              <a:t> cuyas pinturas industriales consistían en rollos de tela pintados con procedimientos mecánicos </a:t>
            </a:r>
            <a:r>
              <a:rPr lang="es-ES" dirty="0" smtClean="0"/>
              <a:t>con </a:t>
            </a:r>
            <a:r>
              <a:rPr lang="es-ES" dirty="0"/>
              <a:t>los que su autor pretendía cubrir ciudades enteras, inventó una máquina para producir su pintura industrial</a:t>
            </a:r>
          </a:p>
        </p:txBody>
      </p:sp>
    </p:spTree>
    <p:extLst>
      <p:ext uri="{BB962C8B-B14F-4D97-AF65-F5344CB8AC3E}">
        <p14:creationId xmlns:p14="http://schemas.microsoft.com/office/powerpoint/2010/main" xmlns="" val="2535657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4.bp.blogspot.com/_tm41noHr_9Q/TB4nRLfH5mI/AAAAAAAAA9g/4wIyuIxju_o/s1600/expo-nuevo-realism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1720" y="615110"/>
            <a:ext cx="3738876" cy="540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61770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132856"/>
            <a:ext cx="8229600" cy="2808312"/>
          </a:xfrm>
        </p:spPr>
        <p:txBody>
          <a:bodyPr>
            <a:normAutofit/>
          </a:bodyPr>
          <a:lstStyle/>
          <a:p>
            <a:r>
              <a:rPr lang="es-ES" dirty="0"/>
              <a:t>Entre sus logros está la capacidad de análisis de los mecanismos de dominio real del capital, la crítica radical de los aparatos burocráticos, y de gran parte de la tradición leninista, unido a una solida reflexión sobre las experiencias de las tendencias ajenas a la Tercera Internacional. </a:t>
            </a:r>
            <a:endParaRPr lang="es-ES" dirty="0" smtClean="0"/>
          </a:p>
          <a:p>
            <a:endParaRPr lang="es-ES" dirty="0"/>
          </a:p>
        </p:txBody>
      </p:sp>
    </p:spTree>
    <p:extLst>
      <p:ext uri="{BB962C8B-B14F-4D97-AF65-F5344CB8AC3E}">
        <p14:creationId xmlns:p14="http://schemas.microsoft.com/office/powerpoint/2010/main" xmlns="" val="3850839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Llaman a la abolición del trabajo asalariado, de las clases, de la jerarquía, pero sin pasar por el modelo leninista. Moroni y </a:t>
            </a:r>
            <a:r>
              <a:rPr lang="es-ES" dirty="0" err="1" smtClean="0"/>
              <a:t>Balestrini</a:t>
            </a:r>
            <a:r>
              <a:rPr lang="es-ES" dirty="0" smtClean="0"/>
              <a:t> nos recuerdan que entienden la revolución sin partidos ni sindicatos, sino con una base firme de rechazo histórico del pasado.</a:t>
            </a:r>
          </a:p>
          <a:p>
            <a:endParaRPr lang="es-ES" dirty="0"/>
          </a:p>
        </p:txBody>
      </p:sp>
    </p:spTree>
    <p:extLst>
      <p:ext uri="{BB962C8B-B14F-4D97-AF65-F5344CB8AC3E}">
        <p14:creationId xmlns:p14="http://schemas.microsoft.com/office/powerpoint/2010/main" xmlns="" val="76730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tiendoruido.com/wp-content/uploads/2010/11/banksy-situacionismo-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3607" y="1196752"/>
            <a:ext cx="6967411" cy="48965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1228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2050" name="Picture 2" descr="https://encrypted-tbn0.gstatic.com/images?q=tbn:ANd9GcS6AY7jO5Y92yyxuoKuPmgDAW0hdiiA7p5Uba3UY8pCfrdd7fF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0912" y="1008112"/>
            <a:ext cx="7332202" cy="53732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13474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Situacionismo</a:t>
            </a:r>
            <a:endParaRPr lang="es-ES" dirty="0"/>
          </a:p>
        </p:txBody>
      </p:sp>
      <p:sp>
        <p:nvSpPr>
          <p:cNvPr id="3" name="2 Marcador de contenido"/>
          <p:cNvSpPr>
            <a:spLocks noGrp="1"/>
          </p:cNvSpPr>
          <p:nvPr>
            <p:ph idx="1"/>
          </p:nvPr>
        </p:nvSpPr>
        <p:spPr>
          <a:xfrm>
            <a:off x="1043608" y="2492896"/>
            <a:ext cx="6777317" cy="3672408"/>
          </a:xfrm>
        </p:spPr>
        <p:txBody>
          <a:bodyPr/>
          <a:lstStyle/>
          <a:p>
            <a:r>
              <a:rPr lang="es-ES" dirty="0" smtClean="0"/>
              <a:t>VIVIR  SIN TIEMPO Y DISFRUTAR SIN LÍMITES:</a:t>
            </a:r>
          </a:p>
          <a:p>
            <a:r>
              <a:rPr lang="es-ES" dirty="0" smtClean="0"/>
              <a:t>Liberar al individuo de la vida cotidiana, de la esclavitud programada con el único objetivo de rentabilizar el trabajo de los hombres y de controlar a los ciudadanos.</a:t>
            </a:r>
          </a:p>
          <a:p>
            <a:endParaRPr lang="es-ES" dirty="0"/>
          </a:p>
          <a:p>
            <a:r>
              <a:rPr lang="es-ES" dirty="0"/>
              <a:t>http://</a:t>
            </a:r>
            <a:r>
              <a:rPr lang="es-ES" dirty="0" smtClean="0"/>
              <a:t>www.youtube.com/watch?v=w5bFMy5ot7g</a:t>
            </a:r>
          </a:p>
          <a:p>
            <a:endParaRPr lang="es-ES" dirty="0"/>
          </a:p>
        </p:txBody>
      </p:sp>
    </p:spTree>
    <p:extLst>
      <p:ext uri="{BB962C8B-B14F-4D97-AF65-F5344CB8AC3E}">
        <p14:creationId xmlns:p14="http://schemas.microsoft.com/office/powerpoint/2010/main" xmlns="" val="2380976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Situacionismo</a:t>
            </a:r>
            <a:endParaRPr lang="es-ES" dirty="0"/>
          </a:p>
        </p:txBody>
      </p:sp>
      <p:sp>
        <p:nvSpPr>
          <p:cNvPr id="3" name="2 Marcador de contenido"/>
          <p:cNvSpPr>
            <a:spLocks noGrp="1"/>
          </p:cNvSpPr>
          <p:nvPr>
            <p:ph idx="1"/>
          </p:nvPr>
        </p:nvSpPr>
        <p:spPr/>
        <p:txBody>
          <a:bodyPr/>
          <a:lstStyle/>
          <a:p>
            <a:r>
              <a:rPr lang="es-ES" dirty="0" smtClean="0"/>
              <a:t>Corriente </a:t>
            </a:r>
            <a:r>
              <a:rPr lang="es-ES" dirty="0"/>
              <a:t>de pensamiento crítico 	</a:t>
            </a:r>
            <a:endParaRPr lang="es-ES" dirty="0" smtClean="0"/>
          </a:p>
          <a:p>
            <a:r>
              <a:rPr lang="es-ES" dirty="0" smtClean="0"/>
              <a:t>Surge en </a:t>
            </a:r>
            <a:r>
              <a:rPr lang="es-ES" dirty="0"/>
              <a:t>los años </a:t>
            </a:r>
            <a:r>
              <a:rPr lang="es-ES" dirty="0" smtClean="0"/>
              <a:t>cincuenta. Francia</a:t>
            </a:r>
          </a:p>
          <a:p>
            <a:r>
              <a:rPr lang="es-ES" dirty="0" smtClean="0"/>
              <a:t>La idea </a:t>
            </a:r>
            <a:r>
              <a:rPr lang="es-ES" dirty="0"/>
              <a:t>esencial es la falsedad de la sociedad de consumo. </a:t>
            </a:r>
            <a:endParaRPr lang="es-ES" dirty="0" smtClean="0"/>
          </a:p>
          <a:p>
            <a:r>
              <a:rPr lang="es-ES" dirty="0"/>
              <a:t>Los </a:t>
            </a:r>
            <a:r>
              <a:rPr lang="es-ES" dirty="0" err="1"/>
              <a:t>situacionistas</a:t>
            </a:r>
            <a:r>
              <a:rPr lang="es-ES" dirty="0"/>
              <a:t> proponen rebelarse contra esta sociedad de la apariencia y rechazar sus valores establecidos que nos impiden vivir una vida auténtica</a:t>
            </a:r>
          </a:p>
        </p:txBody>
      </p:sp>
    </p:spTree>
    <p:extLst>
      <p:ext uri="{BB962C8B-B14F-4D97-AF65-F5344CB8AC3E}">
        <p14:creationId xmlns:p14="http://schemas.microsoft.com/office/powerpoint/2010/main" xmlns="" val="417963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1"/>
            <a:r>
              <a:rPr lang="es-ES" dirty="0" smtClean="0"/>
              <a:t>Surge después de la revolución industrial.</a:t>
            </a:r>
          </a:p>
          <a:p>
            <a:pPr lvl="1"/>
            <a:r>
              <a:rPr lang="es-ES" dirty="0" smtClean="0"/>
              <a:t>Une varias corrientes artísticas que se manifestaron antes, como la burla del Dadaísmo y también algunas influencias del surrealismo.</a:t>
            </a:r>
          </a:p>
          <a:p>
            <a:pPr lvl="1"/>
            <a:r>
              <a:rPr lang="es-ES" dirty="0"/>
              <a:t>Práctica en la política y las artes .  </a:t>
            </a:r>
          </a:p>
          <a:p>
            <a:pPr lvl="1"/>
            <a:r>
              <a:rPr lang="es-ES" dirty="0"/>
              <a:t>Planteamiento central: creación de </a:t>
            </a:r>
            <a:r>
              <a:rPr lang="es-ES" dirty="0" smtClean="0"/>
              <a:t>situaciones, </a:t>
            </a:r>
            <a:r>
              <a:rPr lang="es-ES" dirty="0"/>
              <a:t>las </a:t>
            </a:r>
            <a:r>
              <a:rPr lang="es-ES" dirty="0">
                <a:hlinkClick r:id="rId2" tooltip="Derivas"/>
              </a:rPr>
              <a:t>Derivas</a:t>
            </a:r>
            <a:r>
              <a:rPr lang="es-ES" dirty="0"/>
              <a:t> y "</a:t>
            </a:r>
            <a:r>
              <a:rPr lang="es-ES" dirty="0" err="1"/>
              <a:t>Détournements</a:t>
            </a:r>
            <a:r>
              <a:rPr lang="es-ES" dirty="0"/>
              <a:t>" o </a:t>
            </a:r>
            <a:r>
              <a:rPr lang="es-ES" dirty="0" smtClean="0"/>
              <a:t>giros</a:t>
            </a:r>
            <a:endParaRPr lang="es-ES" dirty="0"/>
          </a:p>
          <a:p>
            <a:pPr lvl="1"/>
            <a:endParaRPr lang="es-ES" dirty="0"/>
          </a:p>
        </p:txBody>
      </p:sp>
    </p:spTree>
    <p:extLst>
      <p:ext uri="{BB962C8B-B14F-4D97-AF65-F5344CB8AC3E}">
        <p14:creationId xmlns:p14="http://schemas.microsoft.com/office/powerpoint/2010/main" xmlns="" val="3481298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ES" i="1" dirty="0"/>
              <a:t>“Situación construida: Momento de la vida construido concreta y deliberadamente para la organización colectiva de un ambiente unitario y de un juego de acontecimientos.</a:t>
            </a:r>
            <a:endParaRPr lang="es-ES" dirty="0"/>
          </a:p>
          <a:p>
            <a:r>
              <a:rPr lang="es-ES" i="1" dirty="0" err="1"/>
              <a:t>Situacionista</a:t>
            </a:r>
            <a:r>
              <a:rPr lang="es-ES" i="1" dirty="0"/>
              <a:t>: Todo lo relacionado con la teoría o la actividad práctica de la construcción de situaciones. El que se dedica a construir situaciones. Miembro de la Internacional </a:t>
            </a:r>
            <a:r>
              <a:rPr lang="es-ES" i="1" dirty="0" err="1"/>
              <a:t>Situacionista</a:t>
            </a:r>
            <a:r>
              <a:rPr lang="es-ES" i="1" dirty="0"/>
              <a:t>.</a:t>
            </a:r>
            <a:endParaRPr lang="es-ES" dirty="0"/>
          </a:p>
          <a:p>
            <a:endParaRPr lang="es-ES" dirty="0"/>
          </a:p>
        </p:txBody>
      </p:sp>
    </p:spTree>
    <p:extLst>
      <p:ext uri="{BB962C8B-B14F-4D97-AF65-F5344CB8AC3E}">
        <p14:creationId xmlns:p14="http://schemas.microsoft.com/office/powerpoint/2010/main" xmlns="" val="1221464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El </a:t>
            </a:r>
            <a:r>
              <a:rPr lang="es-ES" dirty="0" err="1"/>
              <a:t>situacionismo</a:t>
            </a:r>
            <a:r>
              <a:rPr lang="es-ES" dirty="0"/>
              <a:t> comparte con otros movimientos de la vanguardia el interés por las posibilidades de la tecnología, el cuestionamiento al urbanismo de la inmediata </a:t>
            </a:r>
            <a:r>
              <a:rPr lang="es-ES" dirty="0" smtClean="0"/>
              <a:t>postguerra </a:t>
            </a:r>
            <a:r>
              <a:rPr lang="es-ES" dirty="0"/>
              <a:t>y una fuerte crítica social y estética a las formas de la sociedad de consumo.</a:t>
            </a:r>
          </a:p>
          <a:p>
            <a:endParaRPr lang="es-ES" dirty="0"/>
          </a:p>
        </p:txBody>
      </p:sp>
    </p:spTree>
    <p:extLst>
      <p:ext uri="{BB962C8B-B14F-4D97-AF65-F5344CB8AC3E}">
        <p14:creationId xmlns:p14="http://schemas.microsoft.com/office/powerpoint/2010/main" xmlns="" val="119578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Influenciados por el Movimiento Letrista, el Movimiento </a:t>
            </a:r>
            <a:r>
              <a:rPr lang="es-ES" dirty="0" smtClean="0"/>
              <a:t>Internacional, entre otros, </a:t>
            </a:r>
            <a:r>
              <a:rPr lang="es-ES" dirty="0"/>
              <a:t>proponen una conexión entre filosofía, arquitectura y cultura artística. </a:t>
            </a:r>
            <a:endParaRPr lang="es-ES" dirty="0" smtClean="0"/>
          </a:p>
          <a:p>
            <a:r>
              <a:rPr lang="es-ES" dirty="0"/>
              <a:t>Además de transformar el arte ya que apuesta por un arte primitivo </a:t>
            </a:r>
            <a:r>
              <a:rPr lang="es-ES" dirty="0" smtClean="0"/>
              <a:t>y/o </a:t>
            </a:r>
            <a:r>
              <a:rPr lang="es-ES" dirty="0"/>
              <a:t>un tanto medieval, también intenta difundir su pensamiento de cambio de la sociedad</a:t>
            </a:r>
          </a:p>
        </p:txBody>
      </p:sp>
    </p:spTree>
    <p:extLst>
      <p:ext uri="{BB962C8B-B14F-4D97-AF65-F5344CB8AC3E}">
        <p14:creationId xmlns:p14="http://schemas.microsoft.com/office/powerpoint/2010/main" xmlns="" val="1786168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S</a:t>
            </a:r>
            <a:r>
              <a:rPr lang="es-ES" dirty="0" smtClean="0"/>
              <a:t>erie </a:t>
            </a:r>
            <a:r>
              <a:rPr lang="es-ES" dirty="0"/>
              <a:t>de </a:t>
            </a:r>
            <a:r>
              <a:rPr lang="es-ES" dirty="0" smtClean="0"/>
              <a:t>películas en las cuales intenta </a:t>
            </a:r>
            <a:r>
              <a:rPr lang="es-ES" dirty="0"/>
              <a:t>explicar la situación de alienación en que se encuentra el Hombre, en una sociedad donde su principal actividad es la de ser espectador, donde prácticamente su propia vida está mediatizada por un sistema que él llama “capitalismo espectacular</a:t>
            </a:r>
            <a:r>
              <a:rPr lang="es-ES" dirty="0" smtClean="0"/>
              <a:t>”. </a:t>
            </a:r>
            <a:r>
              <a:rPr lang="es-ES" dirty="0" err="1" smtClean="0"/>
              <a:t>Guy</a:t>
            </a:r>
            <a:r>
              <a:rPr lang="es-ES" dirty="0" smtClean="0"/>
              <a:t> </a:t>
            </a:r>
            <a:r>
              <a:rPr lang="es-ES" dirty="0" err="1" smtClean="0"/>
              <a:t>Debord</a:t>
            </a:r>
            <a:r>
              <a:rPr lang="es-ES" dirty="0" smtClean="0"/>
              <a:t> .</a:t>
            </a:r>
            <a:endParaRPr lang="es-ES" dirty="0"/>
          </a:p>
        </p:txBody>
      </p:sp>
    </p:spTree>
    <p:extLst>
      <p:ext uri="{BB962C8B-B14F-4D97-AF65-F5344CB8AC3E}">
        <p14:creationId xmlns:p14="http://schemas.microsoft.com/office/powerpoint/2010/main" xmlns="" val="3366293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La Internacional </a:t>
            </a:r>
            <a:r>
              <a:rPr lang="es-ES" dirty="0" err="1"/>
              <a:t>Situacionista</a:t>
            </a:r>
            <a:r>
              <a:rPr lang="es-ES" dirty="0"/>
              <a:t> </a:t>
            </a:r>
          </a:p>
        </p:txBody>
      </p:sp>
      <p:sp>
        <p:nvSpPr>
          <p:cNvPr id="3" name="2 Marcador de contenido"/>
          <p:cNvSpPr>
            <a:spLocks noGrp="1"/>
          </p:cNvSpPr>
          <p:nvPr>
            <p:ph idx="1"/>
          </p:nvPr>
        </p:nvSpPr>
        <p:spPr/>
        <p:txBody>
          <a:bodyPr/>
          <a:lstStyle/>
          <a:p>
            <a:r>
              <a:rPr lang="es-ES" dirty="0" smtClean="0"/>
              <a:t>Entre </a:t>
            </a:r>
            <a:r>
              <a:rPr lang="es-ES" dirty="0"/>
              <a:t>1957 y 1972 </a:t>
            </a:r>
            <a:r>
              <a:rPr lang="es-ES" dirty="0" smtClean="0"/>
              <a:t>- Grupo </a:t>
            </a:r>
            <a:r>
              <a:rPr lang="es-ES" dirty="0"/>
              <a:t>de filósofos, arquitectos, pintores, críticos y activistas políticos que desde diversas perspectivas y técnicas, plantearon el interrogante sobre el papel del hombre y la cultura en la sociedad de consumo de </a:t>
            </a:r>
            <a:r>
              <a:rPr lang="es-ES" dirty="0" smtClean="0"/>
              <a:t>postguerra.</a:t>
            </a:r>
            <a:endParaRPr lang="es-ES" dirty="0"/>
          </a:p>
        </p:txBody>
      </p:sp>
    </p:spTree>
    <p:extLst>
      <p:ext uri="{BB962C8B-B14F-4D97-AF65-F5344CB8AC3E}">
        <p14:creationId xmlns:p14="http://schemas.microsoft.com/office/powerpoint/2010/main" xmlns="" val="3599216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3215</TotalTime>
  <Words>558</Words>
  <Application>Microsoft Office PowerPoint</Application>
  <PresentationFormat>Presentación en pantalla (4:3)</PresentationFormat>
  <Paragraphs>34</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Austin</vt:lpstr>
      <vt:lpstr>Movimiento Situacionista</vt:lpstr>
      <vt:lpstr>Situacionismo</vt:lpstr>
      <vt:lpstr>Situacionismo</vt:lpstr>
      <vt:lpstr>Diapositiva 4</vt:lpstr>
      <vt:lpstr>Diapositiva 5</vt:lpstr>
      <vt:lpstr>Diapositiva 6</vt:lpstr>
      <vt:lpstr>Diapositiva 7</vt:lpstr>
      <vt:lpstr>Diapositiva 8</vt:lpstr>
      <vt:lpstr>La Internacional Situacionista </vt:lpstr>
      <vt:lpstr>Internacional situacionista</vt:lpstr>
      <vt:lpstr>Internacional situacionista</vt:lpstr>
      <vt:lpstr>Diapositiva 12</vt:lpstr>
      <vt:lpstr>Diapositiva 13</vt:lpstr>
      <vt:lpstr>Diapositiva 14</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Movimiento Situacionista</dc:title>
  <dc:creator>Angela</dc:creator>
  <cp:lastModifiedBy>alberto</cp:lastModifiedBy>
  <cp:revision>128</cp:revision>
  <dcterms:created xsi:type="dcterms:W3CDTF">2014-03-31T18:49:58Z</dcterms:created>
  <dcterms:modified xsi:type="dcterms:W3CDTF">2014-04-24T05:48:56Z</dcterms:modified>
</cp:coreProperties>
</file>