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6" r:id="rId7"/>
    <p:sldId id="262" r:id="rId8"/>
    <p:sldId id="263" r:id="rId9"/>
    <p:sldId id="264" r:id="rId10"/>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EE474E6E-DBCB-4BD3-8B6D-84E3F60A5A1F}" type="datetimeFigureOut">
              <a:rPr lang="es-CO" smtClean="0"/>
              <a:t>02/04/2014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84BB12A-A302-46CF-AEE4-0A7CE2A0C506}" type="slidenum">
              <a:rPr lang="es-CO" smtClean="0"/>
              <a:t>‹Nº›</a:t>
            </a:fld>
            <a:endParaRPr lang="es-CO"/>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EE474E6E-DBCB-4BD3-8B6D-84E3F60A5A1F}" type="datetimeFigureOut">
              <a:rPr lang="es-CO" smtClean="0"/>
              <a:t>02/04/2014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84BB12A-A302-46CF-AEE4-0A7CE2A0C506}"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E474E6E-DBCB-4BD3-8B6D-84E3F60A5A1F}" type="datetimeFigureOut">
              <a:rPr lang="es-CO" smtClean="0"/>
              <a:t>02/04/2014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84BB12A-A302-46CF-AEE4-0A7CE2A0C506}"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EE474E6E-DBCB-4BD3-8B6D-84E3F60A5A1F}" type="datetimeFigureOut">
              <a:rPr lang="es-CO" smtClean="0"/>
              <a:t>02/04/2014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84BB12A-A302-46CF-AEE4-0A7CE2A0C506}"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E474E6E-DBCB-4BD3-8B6D-84E3F60A5A1F}" type="datetimeFigureOut">
              <a:rPr lang="es-CO" smtClean="0"/>
              <a:t>02/04/2014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84BB12A-A302-46CF-AEE4-0A7CE2A0C506}" type="slidenum">
              <a:rPr lang="es-CO" smtClean="0"/>
              <a:t>‹Nº›</a:t>
            </a:fld>
            <a:endParaRPr lang="es-CO"/>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E474E6E-DBCB-4BD3-8B6D-84E3F60A5A1F}" type="datetimeFigureOut">
              <a:rPr lang="es-CO" smtClean="0"/>
              <a:t>02/04/2014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584BB12A-A302-46CF-AEE4-0A7CE2A0C506}" type="slidenum">
              <a:rPr lang="es-CO" smtClean="0"/>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EE474E6E-DBCB-4BD3-8B6D-84E3F60A5A1F}" type="datetimeFigureOut">
              <a:rPr lang="es-CO" smtClean="0"/>
              <a:t>02/04/2014</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584BB12A-A302-46CF-AEE4-0A7CE2A0C506}" type="slidenum">
              <a:rPr lang="es-CO" smtClean="0"/>
              <a:t>‹Nº›</a:t>
            </a:fld>
            <a:endParaRPr lang="es-CO"/>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EE474E6E-DBCB-4BD3-8B6D-84E3F60A5A1F}" type="datetimeFigureOut">
              <a:rPr lang="es-CO" smtClean="0"/>
              <a:t>02/04/2014</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584BB12A-A302-46CF-AEE4-0A7CE2A0C506}"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474E6E-DBCB-4BD3-8B6D-84E3F60A5A1F}" type="datetimeFigureOut">
              <a:rPr lang="es-CO" smtClean="0"/>
              <a:t>02/04/2014</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584BB12A-A302-46CF-AEE4-0A7CE2A0C506}"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E474E6E-DBCB-4BD3-8B6D-84E3F60A5A1F}" type="datetimeFigureOut">
              <a:rPr lang="es-CO" smtClean="0"/>
              <a:t>02/04/2014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584BB12A-A302-46CF-AEE4-0A7CE2A0C506}" type="slidenum">
              <a:rPr lang="es-CO" smtClean="0"/>
              <a:t>‹Nº›</a:t>
            </a:fld>
            <a:endParaRPr lang="es-CO"/>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E474E6E-DBCB-4BD3-8B6D-84E3F60A5A1F}" type="datetimeFigureOut">
              <a:rPr lang="es-CO" smtClean="0"/>
              <a:t>02/04/2014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584BB12A-A302-46CF-AEE4-0A7CE2A0C506}" type="slidenum">
              <a:rPr lang="es-CO" smtClean="0"/>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EE474E6E-DBCB-4BD3-8B6D-84E3F60A5A1F}" type="datetimeFigureOut">
              <a:rPr lang="es-CO" smtClean="0"/>
              <a:t>02/04/2014</a:t>
            </a:fld>
            <a:endParaRPr lang="es-CO"/>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s-CO"/>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584BB12A-A302-46CF-AEE4-0A7CE2A0C506}"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youtube.com/watch?v=oZBKgYgc7mw"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O" dirty="0" smtClean="0"/>
              <a:t>TEORÍA SUTUACIONISTA</a:t>
            </a:r>
            <a:endParaRPr lang="es-CO"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9752" y="3429000"/>
            <a:ext cx="4680520" cy="3232484"/>
          </a:xfrm>
          <a:prstGeom prst="rect">
            <a:avLst/>
          </a:prstGeom>
        </p:spPr>
      </p:pic>
    </p:spTree>
    <p:extLst>
      <p:ext uri="{BB962C8B-B14F-4D97-AF65-F5344CB8AC3E}">
        <p14:creationId xmlns:p14="http://schemas.microsoft.com/office/powerpoint/2010/main" val="485067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664366"/>
            <a:ext cx="8229600" cy="990600"/>
          </a:xfrm>
        </p:spPr>
        <p:txBody>
          <a:bodyPr/>
          <a:lstStyle/>
          <a:p>
            <a:r>
              <a:rPr lang="es-CO" dirty="0" smtClean="0"/>
              <a:t>GUY DEBORD</a:t>
            </a:r>
            <a:endParaRPr lang="es-CO" dirty="0"/>
          </a:p>
        </p:txBody>
      </p:sp>
      <p:sp>
        <p:nvSpPr>
          <p:cNvPr id="3" name="2 Marcador de contenido"/>
          <p:cNvSpPr>
            <a:spLocks noGrp="1"/>
          </p:cNvSpPr>
          <p:nvPr>
            <p:ph idx="1"/>
          </p:nvPr>
        </p:nvSpPr>
        <p:spPr>
          <a:xfrm>
            <a:off x="395536" y="2204864"/>
            <a:ext cx="4186808" cy="4525963"/>
          </a:xfrm>
        </p:spPr>
        <p:txBody>
          <a:bodyPr>
            <a:normAutofit/>
          </a:bodyPr>
          <a:lstStyle/>
          <a:p>
            <a:r>
              <a:rPr lang="es-CO" dirty="0"/>
              <a:t>F</a:t>
            </a:r>
            <a:r>
              <a:rPr lang="es-CO" dirty="0" smtClean="0"/>
              <a:t>ilósofo</a:t>
            </a:r>
            <a:r>
              <a:rPr lang="es-CO" dirty="0"/>
              <a:t>, escritor y cineasta </a:t>
            </a:r>
            <a:r>
              <a:rPr lang="es-CO" dirty="0" smtClean="0"/>
              <a:t>francés.</a:t>
            </a:r>
          </a:p>
          <a:p>
            <a:r>
              <a:rPr lang="es-CO" dirty="0" smtClean="0"/>
              <a:t>París- 28 de diciembre de 1931.</a:t>
            </a:r>
          </a:p>
          <a:p>
            <a:r>
              <a:rPr lang="es-CO" dirty="0" smtClean="0"/>
              <a:t>Bellevue-la </a:t>
            </a:r>
            <a:r>
              <a:rPr lang="es-CO" dirty="0" err="1" smtClean="0"/>
              <a:t>Montagne</a:t>
            </a:r>
            <a:r>
              <a:rPr lang="es-CO" dirty="0"/>
              <a:t>-</a:t>
            </a:r>
            <a:r>
              <a:rPr lang="es-CO" dirty="0" smtClean="0"/>
              <a:t> 30 de noviembre de 1994.</a:t>
            </a:r>
          </a:p>
          <a:p>
            <a:pPr marL="0" indent="0">
              <a:buNone/>
            </a:pPr>
            <a:endParaRPr lang="es-CO" dirty="0" smtClean="0"/>
          </a:p>
          <a:p>
            <a:endParaRPr lang="es-CO" dirty="0" smtClean="0">
              <a:solidFill>
                <a:schemeClr val="bg1"/>
              </a:solidFill>
            </a:endParaRPr>
          </a:p>
          <a:p>
            <a:pPr marL="0" indent="0">
              <a:buNone/>
            </a:pPr>
            <a:endParaRPr lang="es-CO" dirty="0" smtClean="0"/>
          </a:p>
        </p:txBody>
      </p:sp>
      <p:pic>
        <p:nvPicPr>
          <p:cNvPr id="2050" name="Picture 2" descr="Guy Debord.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1628800"/>
            <a:ext cx="2736304" cy="42169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8730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836712"/>
            <a:ext cx="8229600" cy="1143000"/>
          </a:xfrm>
        </p:spPr>
        <p:txBody>
          <a:bodyPr>
            <a:normAutofit fontScale="90000"/>
          </a:bodyPr>
          <a:lstStyle/>
          <a:p>
            <a:pPr lvl="0"/>
            <a:r>
              <a:rPr lang="es-CO" dirty="0" smtClean="0"/>
              <a:t>Movimiento Letrista (Movimiento Poético de los años 40)</a:t>
            </a:r>
            <a:br>
              <a:rPr lang="es-CO" dirty="0" smtClean="0"/>
            </a:br>
            <a:endParaRPr lang="es-CO" dirty="0"/>
          </a:p>
        </p:txBody>
      </p:sp>
      <p:sp>
        <p:nvSpPr>
          <p:cNvPr id="3" name="2 Marcador de texto"/>
          <p:cNvSpPr>
            <a:spLocks noGrp="1"/>
          </p:cNvSpPr>
          <p:nvPr>
            <p:ph type="body" idx="1"/>
          </p:nvPr>
        </p:nvSpPr>
        <p:spPr>
          <a:xfrm>
            <a:off x="611560" y="2132856"/>
            <a:ext cx="4040188" cy="639762"/>
          </a:xfrm>
        </p:spPr>
        <p:txBody>
          <a:bodyPr/>
          <a:lstStyle/>
          <a:p>
            <a:r>
              <a:rPr lang="es-CO" dirty="0" smtClean="0"/>
              <a:t>Escándalo de </a:t>
            </a:r>
            <a:r>
              <a:rPr lang="es-CO" dirty="0" err="1" smtClean="0"/>
              <a:t>Notre</a:t>
            </a:r>
            <a:r>
              <a:rPr lang="es-CO" dirty="0" smtClean="0"/>
              <a:t>-Dame</a:t>
            </a:r>
            <a:endParaRPr lang="es-CO" dirty="0"/>
          </a:p>
        </p:txBody>
      </p:sp>
      <p:sp>
        <p:nvSpPr>
          <p:cNvPr id="4" name="3 Marcador de contenido"/>
          <p:cNvSpPr>
            <a:spLocks noGrp="1"/>
          </p:cNvSpPr>
          <p:nvPr>
            <p:ph sz="half" idx="2"/>
          </p:nvPr>
        </p:nvSpPr>
        <p:spPr>
          <a:xfrm>
            <a:off x="511629" y="2762704"/>
            <a:ext cx="4040188" cy="3951288"/>
          </a:xfrm>
        </p:spPr>
        <p:txBody>
          <a:bodyPr/>
          <a:lstStyle/>
          <a:p>
            <a:r>
              <a:rPr lang="es-CO" dirty="0" smtClean="0"/>
              <a:t>Realizado </a:t>
            </a:r>
            <a:r>
              <a:rPr lang="es-CO" dirty="0"/>
              <a:t>por Michel Mourre junto a otros miembros de este movimiento un 9 de abril de 1950 en la catedral de </a:t>
            </a:r>
            <a:r>
              <a:rPr lang="es-CO" dirty="0" err="1"/>
              <a:t>Notre</a:t>
            </a:r>
            <a:r>
              <a:rPr lang="es-CO" dirty="0"/>
              <a:t>-Dame. </a:t>
            </a:r>
          </a:p>
        </p:txBody>
      </p:sp>
      <p:pic>
        <p:nvPicPr>
          <p:cNvPr id="1026" name="Picture 2" descr="http://www.notredamescandal.com/Portals/4/images/Notre%20Dame%20Scandal%20Carto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2149624"/>
            <a:ext cx="4255803" cy="29912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9200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0" indent="0" algn="just">
              <a:buNone/>
            </a:pPr>
            <a:r>
              <a:rPr lang="es-CO" dirty="0" smtClean="0"/>
              <a:t>Era </a:t>
            </a:r>
            <a:r>
              <a:rPr lang="es-CO" dirty="0"/>
              <a:t>un día de Pascua y en un momento de la misa en París, Mourre vestido de monje se subió al púlpito y proclamó un sermón anti-clerical y blasfemo declarando la muerte de Dios. El acto produjo la rápida actuación de la policía que encarceló a los participantes y generó un amplio debate entre actores de la cultura, la Iglesia y el Estado, ya que el evento estaba siendo transmitido por TV abierta a un público masivo. Una nota del 30 de marzo recuerda el evento.</a:t>
            </a:r>
          </a:p>
        </p:txBody>
      </p:sp>
    </p:spTree>
    <p:extLst>
      <p:ext uri="{BB962C8B-B14F-4D97-AF65-F5344CB8AC3E}">
        <p14:creationId xmlns:p14="http://schemas.microsoft.com/office/powerpoint/2010/main" val="1216391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LETRISMO</a:t>
            </a:r>
            <a:endParaRPr lang="es-CO" dirty="0"/>
          </a:p>
        </p:txBody>
      </p:sp>
      <p:sp>
        <p:nvSpPr>
          <p:cNvPr id="3" name="2 Marcador de contenido"/>
          <p:cNvSpPr>
            <a:spLocks noGrp="1"/>
          </p:cNvSpPr>
          <p:nvPr>
            <p:ph idx="1"/>
          </p:nvPr>
        </p:nvSpPr>
        <p:spPr/>
        <p:txBody>
          <a:bodyPr>
            <a:normAutofit lnSpcReduction="10000"/>
          </a:bodyPr>
          <a:lstStyle/>
          <a:p>
            <a:pPr algn="just"/>
            <a:r>
              <a:rPr lang="es-CO" dirty="0" smtClean="0"/>
              <a:t>Movimiento poético de vanguardia.</a:t>
            </a:r>
          </a:p>
          <a:p>
            <a:pPr algn="just"/>
            <a:r>
              <a:rPr lang="es-CO" dirty="0" smtClean="0"/>
              <a:t>Su </a:t>
            </a:r>
            <a:r>
              <a:rPr lang="es-CO" dirty="0"/>
              <a:t>creador, el poeta </a:t>
            </a:r>
            <a:r>
              <a:rPr lang="es-CO" dirty="0" err="1" smtClean="0"/>
              <a:t>Isidore</a:t>
            </a:r>
            <a:r>
              <a:rPr lang="es-CO" dirty="0" smtClean="0"/>
              <a:t> </a:t>
            </a:r>
            <a:r>
              <a:rPr lang="es-CO" dirty="0" err="1" smtClean="0"/>
              <a:t>Isou</a:t>
            </a:r>
            <a:r>
              <a:rPr lang="es-CO" dirty="0" smtClean="0"/>
              <a:t>.</a:t>
            </a:r>
          </a:p>
          <a:p>
            <a:pPr algn="just"/>
            <a:r>
              <a:rPr lang="es-CO" dirty="0"/>
              <a:t>P</a:t>
            </a:r>
            <a:r>
              <a:rPr lang="es-CO" dirty="0" smtClean="0"/>
              <a:t>ublicó </a:t>
            </a:r>
            <a:r>
              <a:rPr lang="es-CO" dirty="0"/>
              <a:t>un </a:t>
            </a:r>
            <a:r>
              <a:rPr lang="es-CO" dirty="0" smtClean="0"/>
              <a:t>manifiesto en 1945 (inicio 1942). Un nuevo </a:t>
            </a:r>
            <a:r>
              <a:rPr lang="es-CO" dirty="0"/>
              <a:t>tipo de poesía atenta sólo al valor sonoro de las </a:t>
            </a:r>
            <a:r>
              <a:rPr lang="es-CO" dirty="0" smtClean="0"/>
              <a:t>palabras y no a su significado. </a:t>
            </a:r>
          </a:p>
          <a:p>
            <a:pPr algn="just"/>
            <a:r>
              <a:rPr lang="es-CO" dirty="0" smtClean="0"/>
              <a:t>La corriente fue </a:t>
            </a:r>
            <a:r>
              <a:rPr lang="es-CO" dirty="0"/>
              <a:t>continuación de movimientos artísticos anteriores, como el </a:t>
            </a:r>
            <a:r>
              <a:rPr lang="es-CO" dirty="0" smtClean="0"/>
              <a:t>futurismo ruso, </a:t>
            </a:r>
            <a:r>
              <a:rPr lang="es-CO" dirty="0"/>
              <a:t>el </a:t>
            </a:r>
            <a:r>
              <a:rPr lang="es-CO" dirty="0" smtClean="0"/>
              <a:t>futurismo italiano</a:t>
            </a:r>
            <a:r>
              <a:rPr lang="es-CO" dirty="0"/>
              <a:t> y el </a:t>
            </a:r>
            <a:r>
              <a:rPr lang="es-CO" dirty="0" smtClean="0"/>
              <a:t>dadaísmo. </a:t>
            </a:r>
          </a:p>
          <a:p>
            <a:pPr algn="just"/>
            <a:r>
              <a:rPr lang="es-CO" dirty="0" smtClean="0"/>
              <a:t>Sus </a:t>
            </a:r>
            <a:r>
              <a:rPr lang="es-CO" dirty="0"/>
              <a:t>cultores creaban construcciones sonoras en las que sólo el valor estético de las </a:t>
            </a:r>
            <a:r>
              <a:rPr lang="es-CO" dirty="0" smtClean="0"/>
              <a:t>palabras, se acercaban a la música. </a:t>
            </a:r>
          </a:p>
          <a:p>
            <a:pPr algn="just"/>
            <a:r>
              <a:rPr lang="es-CO" dirty="0" smtClean="0"/>
              <a:t>Posteriormente</a:t>
            </a:r>
            <a:r>
              <a:rPr lang="es-CO" dirty="0"/>
              <a:t>, los cultores del letrismo intentaron que su movimiento abarcara </a:t>
            </a:r>
            <a:r>
              <a:rPr lang="es-CO" dirty="0" smtClean="0"/>
              <a:t>todas las artes. </a:t>
            </a:r>
            <a:endParaRPr lang="es-CO" dirty="0"/>
          </a:p>
          <a:p>
            <a:endParaRPr lang="es-CO" dirty="0"/>
          </a:p>
        </p:txBody>
      </p:sp>
    </p:spTree>
    <p:extLst>
      <p:ext uri="{BB962C8B-B14F-4D97-AF65-F5344CB8AC3E}">
        <p14:creationId xmlns:p14="http://schemas.microsoft.com/office/powerpoint/2010/main" val="130051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0375" y="1268760"/>
            <a:ext cx="3826768" cy="990600"/>
          </a:xfrm>
        </p:spPr>
        <p:txBody>
          <a:bodyPr>
            <a:normAutofit fontScale="90000"/>
          </a:bodyPr>
          <a:lstStyle/>
          <a:p>
            <a:r>
              <a:rPr lang="es-CO" dirty="0"/>
              <a:t>Predecesor del situacionismo, el </a:t>
            </a:r>
            <a:r>
              <a:rPr lang="es-CO" dirty="0" err="1"/>
              <a:t>accionismo</a:t>
            </a:r>
            <a:r>
              <a:rPr lang="es-CO" dirty="0"/>
              <a:t> </a:t>
            </a:r>
            <a:r>
              <a:rPr lang="es-CO" dirty="0" smtClean="0"/>
              <a:t>vienés.</a:t>
            </a:r>
            <a:endParaRPr lang="es-CO" dirty="0"/>
          </a:p>
        </p:txBody>
      </p:sp>
      <p:sp>
        <p:nvSpPr>
          <p:cNvPr id="4" name="AutoShape 2" descr="http://2.bp.blogspot.com/-JJo1bO5Nw5k/Tzj85jeR2UI/AAAAAAAAAo4/LVD_zGM3uus/s400/HermanNitsch.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5" name="AutoShape 4" descr="http://2.bp.blogspot.com/-JJo1bO5Nw5k/Tzj85jeR2UI/AAAAAAAAAo4/LVD_zGM3uus/s400/HermanNitsch.jp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6" name="AutoShape 6" descr="http://4.bp.blogspot.com/-XhAb2-mUvmw/Tzj9WAIyMeI/AAAAAAAAApA/4mjC0efHWjA/s400/gunter+bruss+selfpaint+self+mutilation+1965.jp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pic>
        <p:nvPicPr>
          <p:cNvPr id="7" name="6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2775" y="3356992"/>
            <a:ext cx="4386064" cy="2741290"/>
          </a:xfrm>
          <a:prstGeom prst="rect">
            <a:avLst/>
          </a:prstGeom>
        </p:spPr>
      </p:pic>
      <p:pic>
        <p:nvPicPr>
          <p:cNvPr id="8" name="7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836711"/>
            <a:ext cx="4072189" cy="3206849"/>
          </a:xfrm>
          <a:prstGeom prst="rect">
            <a:avLst/>
          </a:prstGeom>
        </p:spPr>
      </p:pic>
    </p:spTree>
    <p:extLst>
      <p:ext uri="{BB962C8B-B14F-4D97-AF65-F5344CB8AC3E}">
        <p14:creationId xmlns:p14="http://schemas.microsoft.com/office/powerpoint/2010/main" val="3113072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844824"/>
            <a:ext cx="8229600" cy="990600"/>
          </a:xfrm>
        </p:spPr>
        <p:txBody>
          <a:bodyPr>
            <a:noAutofit/>
          </a:bodyPr>
          <a:lstStyle/>
          <a:p>
            <a:r>
              <a:rPr lang="es-CO" sz="8000" dirty="0" smtClean="0"/>
              <a:t>MOVIMIENTO SITUACIONISTA</a:t>
            </a:r>
            <a:endParaRPr lang="es-CO" sz="8000" dirty="0"/>
          </a:p>
        </p:txBody>
      </p:sp>
      <p:sp>
        <p:nvSpPr>
          <p:cNvPr id="3" name="2 Marcador de contenido"/>
          <p:cNvSpPr>
            <a:spLocks noGrp="1"/>
          </p:cNvSpPr>
          <p:nvPr>
            <p:ph idx="1"/>
          </p:nvPr>
        </p:nvSpPr>
        <p:spPr>
          <a:xfrm>
            <a:off x="395536" y="3645024"/>
            <a:ext cx="8229600" cy="4876800"/>
          </a:xfrm>
        </p:spPr>
        <p:txBody>
          <a:bodyPr>
            <a:normAutofit/>
          </a:bodyPr>
          <a:lstStyle/>
          <a:p>
            <a:pPr marL="0" indent="0" algn="just">
              <a:buNone/>
            </a:pPr>
            <a:endParaRPr lang="es-CO" dirty="0" smtClean="0"/>
          </a:p>
          <a:p>
            <a:pPr marL="0" indent="0" algn="just">
              <a:buNone/>
            </a:pPr>
            <a:r>
              <a:rPr lang="es-CO" b="1" dirty="0" smtClean="0"/>
              <a:t>“</a:t>
            </a:r>
            <a:r>
              <a:rPr lang="es-CO" b="1" dirty="0"/>
              <a:t>Aullidos por </a:t>
            </a:r>
            <a:r>
              <a:rPr lang="es-CO" b="1" dirty="0" err="1"/>
              <a:t>Sade</a:t>
            </a:r>
            <a:r>
              <a:rPr lang="es-CO" b="1" dirty="0" smtClean="0"/>
              <a:t>”</a:t>
            </a:r>
          </a:p>
          <a:p>
            <a:pPr marL="0" indent="0" algn="just">
              <a:buNone/>
            </a:pPr>
            <a:r>
              <a:rPr lang="es-CO" dirty="0">
                <a:hlinkClick r:id="rId2"/>
              </a:rPr>
              <a:t>http://</a:t>
            </a:r>
            <a:r>
              <a:rPr lang="es-CO" dirty="0" smtClean="0">
                <a:hlinkClick r:id="rId2"/>
              </a:rPr>
              <a:t>www.youtube.com/watch?v=oZBKgYgc7mw</a:t>
            </a:r>
            <a:endParaRPr lang="es-CO" dirty="0" smtClean="0"/>
          </a:p>
          <a:p>
            <a:pPr marL="0" indent="0" algn="just">
              <a:buNone/>
            </a:pPr>
            <a:r>
              <a:rPr lang="es-CO" dirty="0"/>
              <a:t>La película presenta solo imágenes de pantalla uniformemente blanca durante el paso de la banda sonora, y negra durante los silencios.</a:t>
            </a:r>
          </a:p>
          <a:p>
            <a:pPr marL="0" indent="0">
              <a:buNone/>
            </a:pPr>
            <a:endParaRPr lang="es-CO" b="1" dirty="0" smtClean="0"/>
          </a:p>
          <a:p>
            <a:pPr marL="0" indent="0">
              <a:buNone/>
            </a:pPr>
            <a:endParaRPr lang="es-CO" b="1" dirty="0"/>
          </a:p>
          <a:p>
            <a:endParaRPr lang="es-CO" dirty="0"/>
          </a:p>
        </p:txBody>
      </p:sp>
    </p:spTree>
    <p:extLst>
      <p:ext uri="{BB962C8B-B14F-4D97-AF65-F5344CB8AC3E}">
        <p14:creationId xmlns:p14="http://schemas.microsoft.com/office/powerpoint/2010/main" val="3196989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836712"/>
            <a:ext cx="8229600" cy="4876800"/>
          </a:xfrm>
        </p:spPr>
        <p:txBody>
          <a:bodyPr>
            <a:normAutofit fontScale="92500" lnSpcReduction="20000"/>
          </a:bodyPr>
          <a:lstStyle/>
          <a:p>
            <a:pPr algn="just" fontAlgn="base"/>
            <a:r>
              <a:rPr lang="es-CO" dirty="0" smtClean="0"/>
              <a:t>Por el libro "La </a:t>
            </a:r>
            <a:r>
              <a:rPr lang="es-CO" dirty="0"/>
              <a:t>sociedad del espectáculo" (</a:t>
            </a:r>
            <a:r>
              <a:rPr lang="es-CO" dirty="0" smtClean="0"/>
              <a:t>1967), se sitúa a </a:t>
            </a:r>
            <a:r>
              <a:rPr lang="es-CO" dirty="0" err="1" smtClean="0"/>
              <a:t>Guy</a:t>
            </a:r>
            <a:r>
              <a:rPr lang="es-CO" dirty="0" smtClean="0"/>
              <a:t> en la línea </a:t>
            </a:r>
            <a:r>
              <a:rPr lang="es-CO" dirty="0"/>
              <a:t>de pensamiento de la </a:t>
            </a:r>
            <a:r>
              <a:rPr lang="es-CO" dirty="0" smtClean="0"/>
              <a:t>Escuela de Frankfurt,</a:t>
            </a:r>
            <a:r>
              <a:rPr lang="es-CO" dirty="0"/>
              <a:t> por sus observaciones a las transformaciones culturales de la </a:t>
            </a:r>
            <a:r>
              <a:rPr lang="es-CO" dirty="0" smtClean="0"/>
              <a:t>modernidad. </a:t>
            </a:r>
          </a:p>
          <a:p>
            <a:pPr algn="just" fontAlgn="base"/>
            <a:endParaRPr lang="es-CO" i="1" dirty="0"/>
          </a:p>
          <a:p>
            <a:pPr algn="just" fontAlgn="base"/>
            <a:r>
              <a:rPr lang="es-CO" i="1" dirty="0" smtClean="0"/>
              <a:t>“El </a:t>
            </a:r>
            <a:r>
              <a:rPr lang="es-CO" i="1" dirty="0"/>
              <a:t>origen del espectáculo es la pérdida de unidad del mundo, y la expansión gigantesca del espectáculo moderno expresa la totalidad de esta pérdida: la abstracción de todo trabajo particular y la abstracción general del conjunto de la producción se traducen perfectamente en el espectáculo, cuyo modo de ser concreto es justamente la abstracción. En el espectáculo una parte del mundo se representa ante el mundo y le es superior. El espectáculo no es más que el lenguaje común de esta separación. Lo que liga a los espectadores no es sino un vínculo irreversible con el mismo centro que sostiene su separación. El espectáculo reúne lo separado, pero lo reúne en tanto que </a:t>
            </a:r>
            <a:r>
              <a:rPr lang="es-CO" i="1" dirty="0" smtClean="0"/>
              <a:t>separado</a:t>
            </a:r>
            <a:r>
              <a:rPr lang="es-CO" i="1" dirty="0" smtClean="0"/>
              <a:t>”. </a:t>
            </a:r>
            <a:endParaRPr lang="es-CO" dirty="0"/>
          </a:p>
        </p:txBody>
      </p:sp>
    </p:spTree>
    <p:extLst>
      <p:ext uri="{BB962C8B-B14F-4D97-AF65-F5344CB8AC3E}">
        <p14:creationId xmlns:p14="http://schemas.microsoft.com/office/powerpoint/2010/main" val="1126124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CO" dirty="0"/>
              <a:t>En 1973, </a:t>
            </a:r>
            <a:r>
              <a:rPr lang="es-CO" dirty="0" err="1"/>
              <a:t>Guy</a:t>
            </a:r>
            <a:r>
              <a:rPr lang="es-CO" dirty="0"/>
              <a:t> </a:t>
            </a:r>
            <a:r>
              <a:rPr lang="es-CO" dirty="0" err="1"/>
              <a:t>Debord</a:t>
            </a:r>
            <a:r>
              <a:rPr lang="es-CO" dirty="0"/>
              <a:t> realizó la película "La sociedad del espectáculo" con extractos del libro e </a:t>
            </a:r>
            <a:r>
              <a:rPr lang="es-CO" dirty="0" smtClean="0"/>
              <a:t>imágenes </a:t>
            </a:r>
            <a:r>
              <a:rPr lang="es-CO" dirty="0"/>
              <a:t>de archivo donde analiza la sociedad de consumo. </a:t>
            </a:r>
            <a:endParaRPr lang="es-CO" dirty="0" smtClean="0"/>
          </a:p>
          <a:p>
            <a:endParaRPr lang="es-CO" i="1" dirty="0" smtClean="0"/>
          </a:p>
          <a:p>
            <a:r>
              <a:rPr lang="es-CO" i="1" dirty="0" smtClean="0"/>
              <a:t>La película se </a:t>
            </a:r>
            <a:r>
              <a:rPr lang="es-CO" i="1" dirty="0"/>
              <a:t>compone de extractos de otras obras puestas en relación con ciertos pasajes del libro del mismo autor, leídos por él mismo.</a:t>
            </a:r>
            <a:r>
              <a:rPr lang="es-CO" dirty="0"/>
              <a:t/>
            </a:r>
            <a:br>
              <a:rPr lang="es-CO" dirty="0"/>
            </a:br>
            <a:endParaRPr lang="es-CO" dirty="0" smtClean="0"/>
          </a:p>
          <a:p>
            <a:endParaRPr lang="es-CO" dirty="0" smtClean="0"/>
          </a:p>
          <a:p>
            <a:pPr marL="0" indent="0">
              <a:buNone/>
            </a:pPr>
            <a:r>
              <a:rPr lang="es-CO" u="sng" dirty="0"/>
              <a:t>http://www.youtube.com/watch?v=IaHMgToJIjA</a:t>
            </a:r>
          </a:p>
        </p:txBody>
      </p:sp>
    </p:spTree>
    <p:extLst>
      <p:ext uri="{BB962C8B-B14F-4D97-AF65-F5344CB8AC3E}">
        <p14:creationId xmlns:p14="http://schemas.microsoft.com/office/powerpoint/2010/main" val="21945986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dad">
  <a:themeElements>
    <a:clrScheme name="Claridad">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dad">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76</TotalTime>
  <Words>168</Words>
  <Application>Microsoft Office PowerPoint</Application>
  <PresentationFormat>Presentación en pantalla (4:3)</PresentationFormat>
  <Paragraphs>32</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Claridad</vt:lpstr>
      <vt:lpstr>TEORÍA SUTUACIONISTA</vt:lpstr>
      <vt:lpstr>GUY DEBORD</vt:lpstr>
      <vt:lpstr>Movimiento Letrista (Movimiento Poético de los años 40) </vt:lpstr>
      <vt:lpstr>Presentación de PowerPoint</vt:lpstr>
      <vt:lpstr>LETRISMO</vt:lpstr>
      <vt:lpstr>Predecesor del situacionismo, el accionismo vienés.</vt:lpstr>
      <vt:lpstr>MOVIMIENTO SITUACIONISTA</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TEORÍA SUTUACIONISTA</dc:title>
  <dc:creator>sistemas</dc:creator>
  <cp:lastModifiedBy>sistemas</cp:lastModifiedBy>
  <cp:revision>13</cp:revision>
  <dcterms:created xsi:type="dcterms:W3CDTF">2014-03-26T12:20:15Z</dcterms:created>
  <dcterms:modified xsi:type="dcterms:W3CDTF">2014-04-02T16:08:42Z</dcterms:modified>
</cp:coreProperties>
</file>