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48E4202-77D5-4C33-9714-0B31D4DE6E81}" type="datetimeFigureOut">
              <a:rPr lang="es-CO" smtClean="0"/>
              <a:pPr/>
              <a:t>25/03/2014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CD78465-2B53-40CA-9D80-B65F8E98FE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4202-77D5-4C33-9714-0B31D4DE6E81}" type="datetimeFigureOut">
              <a:rPr lang="es-CO" smtClean="0"/>
              <a:pPr/>
              <a:t>25/03/2014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8465-2B53-40CA-9D80-B65F8E98FE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4202-77D5-4C33-9714-0B31D4DE6E81}" type="datetimeFigureOut">
              <a:rPr lang="es-CO" smtClean="0"/>
              <a:pPr/>
              <a:t>25/03/2014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8465-2B53-40CA-9D80-B65F8E98FE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48E4202-77D5-4C33-9714-0B31D4DE6E81}" type="datetimeFigureOut">
              <a:rPr lang="es-CO" smtClean="0"/>
              <a:pPr/>
              <a:t>25/03/2014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8465-2B53-40CA-9D80-B65F8E98FE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48E4202-77D5-4C33-9714-0B31D4DE6E81}" type="datetimeFigureOut">
              <a:rPr lang="es-CO" smtClean="0"/>
              <a:pPr/>
              <a:t>25/03/2014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CD78465-2B53-40CA-9D80-B65F8E98FECB}" type="slidenum">
              <a:rPr lang="es-CO" smtClean="0"/>
              <a:pPr/>
              <a:t>‹Nº›</a:t>
            </a:fld>
            <a:endParaRPr lang="es-CO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48E4202-77D5-4C33-9714-0B31D4DE6E81}" type="datetimeFigureOut">
              <a:rPr lang="es-CO" smtClean="0"/>
              <a:pPr/>
              <a:t>25/03/2014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D78465-2B53-40CA-9D80-B65F8E98FE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48E4202-77D5-4C33-9714-0B31D4DE6E81}" type="datetimeFigureOut">
              <a:rPr lang="es-CO" smtClean="0"/>
              <a:pPr/>
              <a:t>25/03/2014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CD78465-2B53-40CA-9D80-B65F8E98FE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4202-77D5-4C33-9714-0B31D4DE6E81}" type="datetimeFigureOut">
              <a:rPr lang="es-CO" smtClean="0"/>
              <a:pPr/>
              <a:t>25/03/2014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78465-2B53-40CA-9D80-B65F8E98FE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48E4202-77D5-4C33-9714-0B31D4DE6E81}" type="datetimeFigureOut">
              <a:rPr lang="es-CO" smtClean="0"/>
              <a:pPr/>
              <a:t>25/03/2014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CD78465-2B53-40CA-9D80-B65F8E98FE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48E4202-77D5-4C33-9714-0B31D4DE6E81}" type="datetimeFigureOut">
              <a:rPr lang="es-CO" smtClean="0"/>
              <a:pPr/>
              <a:t>25/03/2014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CD78465-2B53-40CA-9D80-B65F8E98FE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48E4202-77D5-4C33-9714-0B31D4DE6E81}" type="datetimeFigureOut">
              <a:rPr lang="es-CO" smtClean="0"/>
              <a:pPr/>
              <a:t>25/03/2014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CD78465-2B53-40CA-9D80-B65F8E98FE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48E4202-77D5-4C33-9714-0B31D4DE6E81}" type="datetimeFigureOut">
              <a:rPr lang="es-CO" smtClean="0"/>
              <a:pPr/>
              <a:t>25/03/2014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CD78465-2B53-40CA-9D80-B65F8E98FECB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4800" dirty="0" smtClean="0"/>
              <a:t>TEORÍA SITUACIONISTA</a:t>
            </a:r>
            <a:endParaRPr lang="es-CO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062912" cy="1752600"/>
          </a:xfrm>
        </p:spPr>
        <p:txBody>
          <a:bodyPr>
            <a:normAutofit/>
          </a:bodyPr>
          <a:lstStyle/>
          <a:p>
            <a:r>
              <a:rPr lang="es-CO" sz="5400" dirty="0" smtClean="0"/>
              <a:t>GUY DEBORD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xmlns="" val="355342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548680"/>
            <a:ext cx="3528392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es-CO" sz="4400" dirty="0"/>
              <a:t>GUY DEBORD</a:t>
            </a:r>
            <a:br>
              <a:rPr lang="es-CO" sz="4400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23928" y="1412776"/>
            <a:ext cx="4762872" cy="4032448"/>
          </a:xfrm>
        </p:spPr>
        <p:txBody>
          <a:bodyPr/>
          <a:lstStyle/>
          <a:p>
            <a:pPr marL="64008" indent="0">
              <a:buNone/>
            </a:pPr>
            <a:r>
              <a:rPr lang="es-CO" b="1" dirty="0"/>
              <a:t>País: </a:t>
            </a:r>
            <a:r>
              <a:rPr lang="es-CO" dirty="0" smtClean="0"/>
              <a:t>Francia</a:t>
            </a:r>
            <a:endParaRPr lang="es-CO" dirty="0"/>
          </a:p>
          <a:p>
            <a:pPr marL="64008" indent="0">
              <a:buNone/>
            </a:pPr>
            <a:r>
              <a:rPr lang="es-CO" b="1" dirty="0"/>
              <a:t>Nacimiento: </a:t>
            </a:r>
            <a:r>
              <a:rPr lang="es-CO" dirty="0"/>
              <a:t>París, 28 de diciembre de </a:t>
            </a:r>
            <a:r>
              <a:rPr lang="es-CO" dirty="0" smtClean="0"/>
              <a:t>1931</a:t>
            </a:r>
            <a:endParaRPr lang="es-CO" dirty="0"/>
          </a:p>
          <a:p>
            <a:pPr marL="64008" indent="0">
              <a:buNone/>
            </a:pPr>
            <a:r>
              <a:rPr lang="es-CO" b="1" dirty="0"/>
              <a:t>Defunción: </a:t>
            </a:r>
            <a:r>
              <a:rPr lang="es-CO" dirty="0"/>
              <a:t>Bellevue-la </a:t>
            </a:r>
            <a:r>
              <a:rPr lang="es-CO" dirty="0" err="1"/>
              <a:t>Montagne</a:t>
            </a:r>
            <a:r>
              <a:rPr lang="es-CO" dirty="0"/>
              <a:t>, 30 de noviembre </a:t>
            </a:r>
            <a:r>
              <a:rPr lang="es-CO" dirty="0" smtClean="0"/>
              <a:t>de 1994</a:t>
            </a:r>
            <a:endParaRPr lang="es-CO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Administrator\Desktop\guy debo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872"/>
            <a:ext cx="2823021" cy="403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248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MOVIMIENTO SITUACIONISTA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s-CO" dirty="0"/>
              <a:t>P</a:t>
            </a:r>
            <a:r>
              <a:rPr lang="es-CO" dirty="0" smtClean="0"/>
              <a:t>lanteamiento central,  </a:t>
            </a:r>
            <a:r>
              <a:rPr lang="es-CO" dirty="0"/>
              <a:t>es la </a:t>
            </a:r>
            <a:r>
              <a:rPr lang="es-CO" dirty="0" smtClean="0"/>
              <a:t>creación </a:t>
            </a:r>
            <a:r>
              <a:rPr lang="es-CO" dirty="0"/>
              <a:t>de situaciones: </a:t>
            </a:r>
            <a:r>
              <a:rPr lang="es-CO" dirty="0" smtClean="0"/>
              <a:t>la </a:t>
            </a:r>
            <a:r>
              <a:rPr lang="es-CO" dirty="0"/>
              <a:t>construcción concreta de ambientes momentáneos de la vida y su transformación en una calidad pasional </a:t>
            </a:r>
            <a:r>
              <a:rPr lang="es-CO" dirty="0" smtClean="0"/>
              <a:t>superior.</a:t>
            </a:r>
            <a:endParaRPr lang="es-CO" dirty="0"/>
          </a:p>
          <a:p>
            <a:pPr marL="64008" indent="0">
              <a:buNone/>
            </a:pPr>
            <a:r>
              <a:rPr lang="es-CO" dirty="0"/>
              <a:t>La construcción de situaciones era, para los </a:t>
            </a:r>
            <a:r>
              <a:rPr lang="es-CO" dirty="0" err="1"/>
              <a:t>situacionistas</a:t>
            </a:r>
            <a:r>
              <a:rPr lang="es-CO" dirty="0"/>
              <a:t>, una herramienta política para la transformación concreta de la vida de las personas.</a:t>
            </a:r>
          </a:p>
        </p:txBody>
      </p:sp>
    </p:spTree>
    <p:extLst>
      <p:ext uri="{BB962C8B-B14F-4D97-AF65-F5344CB8AC3E}">
        <p14:creationId xmlns:p14="http://schemas.microsoft.com/office/powerpoint/2010/main" xmlns="" val="2277204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1026" name="Picture 2" descr="C:\Users\vanesa\Desktop\800px-Spencer_Tunick_Nude_Install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078954"/>
            <a:ext cx="7620000" cy="5086350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  <a:softEdge rad="1270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2050" name="Picture 2" descr="C:\Users\vanesa\Desktop\HermanNitsc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3312368" cy="2592288"/>
          </a:xfrm>
          <a:prstGeom prst="rect">
            <a:avLst/>
          </a:prstGeom>
          <a:noFill/>
        </p:spPr>
      </p:pic>
      <p:pic>
        <p:nvPicPr>
          <p:cNvPr id="2051" name="Picture 3" descr="C:\Users\vanesa\Desktop\gunter bruss selfpaint self mutilation 19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32656"/>
            <a:ext cx="3810000" cy="3000375"/>
          </a:xfrm>
          <a:prstGeom prst="rect">
            <a:avLst/>
          </a:prstGeom>
          <a:noFill/>
        </p:spPr>
      </p:pic>
      <p:pic>
        <p:nvPicPr>
          <p:cNvPr id="2052" name="Picture 4" descr="C:\Users\vanesa\Desktop\2008-12-naples064_12330646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096344"/>
            <a:ext cx="5544616" cy="3717032"/>
          </a:xfrm>
          <a:prstGeom prst="rect">
            <a:avLst/>
          </a:prstGeom>
          <a:noFill/>
        </p:spPr>
      </p:pic>
      <p:pic>
        <p:nvPicPr>
          <p:cNvPr id="2053" name="Picture 5" descr="C:\Users\vanesa\Desktop\aavv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3717032"/>
            <a:ext cx="304800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2657450"/>
          </a:xfrm>
        </p:spPr>
        <p:txBody>
          <a:bodyPr>
            <a:normAutofit fontScale="90000"/>
          </a:bodyPr>
          <a:lstStyle/>
          <a:p>
            <a:r>
              <a:rPr lang="es-CO" dirty="0" err="1" smtClean="0"/>
              <a:t>Psicogeografía</a:t>
            </a:r>
            <a:r>
              <a:rPr lang="es-CO" dirty="0" smtClean="0"/>
              <a:t>.</a:t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>Deriva.</a:t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/>
              <a:t>La Internacional </a:t>
            </a:r>
            <a:r>
              <a:rPr lang="es-CO" dirty="0" err="1" smtClean="0"/>
              <a:t>Situacionista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151732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</TotalTime>
  <Words>83</Words>
  <Application>Microsoft Office PowerPoint</Application>
  <PresentationFormat>Presentación en pantalla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Brío</vt:lpstr>
      <vt:lpstr>TEORÍA SITUACIONISTA</vt:lpstr>
      <vt:lpstr>GUY DEBORD </vt:lpstr>
      <vt:lpstr>MOVIMIENTO SITUACIONISTA</vt:lpstr>
      <vt:lpstr>Diapositiva 4</vt:lpstr>
      <vt:lpstr>Diapositiva 5</vt:lpstr>
      <vt:lpstr>Psicogeografía.  Deriva.  La Internacional Situacionista.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TEORÍA</dc:title>
  <dc:creator>Windows User</dc:creator>
  <cp:lastModifiedBy>vanesa</cp:lastModifiedBy>
  <cp:revision>6</cp:revision>
  <dcterms:created xsi:type="dcterms:W3CDTF">2014-03-26T00:58:32Z</dcterms:created>
  <dcterms:modified xsi:type="dcterms:W3CDTF">2014-03-26T04:53:53Z</dcterms:modified>
</cp:coreProperties>
</file>