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  <p:sldId id="263" r:id="rId9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0" autoAdjust="0"/>
    <p:restoredTop sz="94660"/>
  </p:normalViewPr>
  <p:slideViewPr>
    <p:cSldViewPr>
      <p:cViewPr varScale="1">
        <p:scale>
          <a:sx n="49" d="100"/>
          <a:sy n="49" d="100"/>
        </p:scale>
        <p:origin x="-1224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335AE-D5A1-4DB6-BCBB-965805DB1CAC}" type="datetimeFigureOut">
              <a:rPr lang="es-CO" smtClean="0"/>
              <a:pPr/>
              <a:t>07/05/2014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133C-E647-401E-A63E-9AC483C5CFCB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335AE-D5A1-4DB6-BCBB-965805DB1CAC}" type="datetimeFigureOut">
              <a:rPr lang="es-CO" smtClean="0"/>
              <a:pPr/>
              <a:t>07/05/2014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133C-E647-401E-A63E-9AC483C5CFCB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335AE-D5A1-4DB6-BCBB-965805DB1CAC}" type="datetimeFigureOut">
              <a:rPr lang="es-CO" smtClean="0"/>
              <a:pPr/>
              <a:t>07/05/2014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133C-E647-401E-A63E-9AC483C5CFCB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335AE-D5A1-4DB6-BCBB-965805DB1CAC}" type="datetimeFigureOut">
              <a:rPr lang="es-CO" smtClean="0"/>
              <a:pPr/>
              <a:t>07/05/2014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133C-E647-401E-A63E-9AC483C5CFCB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335AE-D5A1-4DB6-BCBB-965805DB1CAC}" type="datetimeFigureOut">
              <a:rPr lang="es-CO" smtClean="0"/>
              <a:pPr/>
              <a:t>07/05/2014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133C-E647-401E-A63E-9AC483C5CFCB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335AE-D5A1-4DB6-BCBB-965805DB1CAC}" type="datetimeFigureOut">
              <a:rPr lang="es-CO" smtClean="0"/>
              <a:pPr/>
              <a:t>07/05/2014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133C-E647-401E-A63E-9AC483C5CFCB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335AE-D5A1-4DB6-BCBB-965805DB1CAC}" type="datetimeFigureOut">
              <a:rPr lang="es-CO" smtClean="0"/>
              <a:pPr/>
              <a:t>07/05/2014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133C-E647-401E-A63E-9AC483C5CFCB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335AE-D5A1-4DB6-BCBB-965805DB1CAC}" type="datetimeFigureOut">
              <a:rPr lang="es-CO" smtClean="0"/>
              <a:pPr/>
              <a:t>07/05/2014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133C-E647-401E-A63E-9AC483C5CFCB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335AE-D5A1-4DB6-BCBB-965805DB1CAC}" type="datetimeFigureOut">
              <a:rPr lang="es-CO" smtClean="0"/>
              <a:pPr/>
              <a:t>07/05/2014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133C-E647-401E-A63E-9AC483C5CFCB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335AE-D5A1-4DB6-BCBB-965805DB1CAC}" type="datetimeFigureOut">
              <a:rPr lang="es-CO" smtClean="0"/>
              <a:pPr/>
              <a:t>07/05/2014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133C-E647-401E-A63E-9AC483C5CFCB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335AE-D5A1-4DB6-BCBB-965805DB1CAC}" type="datetimeFigureOut">
              <a:rPr lang="es-CO" smtClean="0"/>
              <a:pPr/>
              <a:t>07/05/2014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133C-E647-401E-A63E-9AC483C5CFCB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335AE-D5A1-4DB6-BCBB-965805DB1CAC}" type="datetimeFigureOut">
              <a:rPr lang="es-CO" smtClean="0"/>
              <a:pPr/>
              <a:t>07/05/2014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A133C-E647-401E-A63E-9AC483C5CFCB}" type="slidenum">
              <a:rPr lang="es-CO" smtClean="0"/>
              <a:pPr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16 Imagen" descr="slide-1-72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9144003" cy="6858000"/>
          </a:xfrm>
          <a:prstGeom prst="rect">
            <a:avLst/>
          </a:prstGeom>
        </p:spPr>
      </p:pic>
      <p:sp>
        <p:nvSpPr>
          <p:cNvPr id="19" name="18 Rectángulo"/>
          <p:cNvSpPr/>
          <p:nvPr/>
        </p:nvSpPr>
        <p:spPr>
          <a:xfrm>
            <a:off x="3059832" y="3573016"/>
            <a:ext cx="3024336" cy="432048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90000"/>
                  <a:shade val="30000"/>
                  <a:satMod val="115000"/>
                </a:schemeClr>
              </a:gs>
              <a:gs pos="50000">
                <a:schemeClr val="bg2">
                  <a:lumMod val="90000"/>
                  <a:shade val="67500"/>
                  <a:satMod val="115000"/>
                </a:schemeClr>
              </a:gs>
              <a:gs pos="100000">
                <a:schemeClr val="bg2">
                  <a:lumMod val="9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0" name="19 Rectángulo"/>
          <p:cNvSpPr/>
          <p:nvPr/>
        </p:nvSpPr>
        <p:spPr>
          <a:xfrm>
            <a:off x="3275856" y="4005064"/>
            <a:ext cx="2664296" cy="432048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90000"/>
                  <a:shade val="30000"/>
                  <a:satMod val="115000"/>
                </a:schemeClr>
              </a:gs>
              <a:gs pos="50000">
                <a:schemeClr val="bg2">
                  <a:lumMod val="90000"/>
                  <a:shade val="67500"/>
                  <a:satMod val="115000"/>
                </a:schemeClr>
              </a:gs>
              <a:gs pos="100000">
                <a:schemeClr val="bg2">
                  <a:lumMod val="90000"/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573016"/>
            <a:ext cx="6400800" cy="1752600"/>
          </a:xfrm>
        </p:spPr>
        <p:txBody>
          <a:bodyPr>
            <a:normAutofit/>
          </a:bodyPr>
          <a:lstStyle/>
          <a:p>
            <a:r>
              <a:rPr lang="es-CO" sz="2000" i="1" dirty="0" smtClean="0">
                <a:solidFill>
                  <a:schemeClr val="tx1"/>
                </a:solidFill>
              </a:rPr>
              <a:t>Angely Galvis De Los Ríos</a:t>
            </a:r>
          </a:p>
          <a:p>
            <a:r>
              <a:rPr lang="es-CO" sz="2000" i="1" dirty="0" smtClean="0">
                <a:solidFill>
                  <a:schemeClr val="tx1"/>
                </a:solidFill>
              </a:rPr>
              <a:t>Erika </a:t>
            </a:r>
            <a:r>
              <a:rPr lang="es-CO" sz="2000" i="1" dirty="0" err="1" smtClean="0">
                <a:solidFill>
                  <a:schemeClr val="tx1"/>
                </a:solidFill>
              </a:rPr>
              <a:t>Yuliana</a:t>
            </a:r>
            <a:r>
              <a:rPr lang="es-CO" sz="2000" i="1" dirty="0" smtClean="0">
                <a:solidFill>
                  <a:schemeClr val="tx1"/>
                </a:solidFill>
              </a:rPr>
              <a:t> Pareja</a:t>
            </a:r>
            <a:endParaRPr lang="es-CO" sz="20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3600" b="1" dirty="0" smtClean="0">
                <a:latin typeface="Courier New" pitchFamily="49" charset="0"/>
                <a:cs typeface="Courier New" pitchFamily="49" charset="0"/>
              </a:rPr>
              <a:t>Creador del </a:t>
            </a:r>
            <a:r>
              <a:rPr lang="es-CO" sz="3600" b="1" dirty="0" err="1" smtClean="0">
                <a:latin typeface="Courier New" pitchFamily="49" charset="0"/>
                <a:cs typeface="Courier New" pitchFamily="49" charset="0"/>
              </a:rPr>
              <a:t>Situacionismo</a:t>
            </a:r>
            <a:endParaRPr lang="es-CO" sz="3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425752" y="5056584"/>
            <a:ext cx="6131024" cy="1036712"/>
          </a:xfrm>
        </p:spPr>
        <p:txBody>
          <a:bodyPr/>
          <a:lstStyle/>
          <a:p>
            <a:pPr>
              <a:buNone/>
            </a:pPr>
            <a:endParaRPr lang="es-CO" dirty="0" smtClean="0"/>
          </a:p>
          <a:p>
            <a:pPr>
              <a:buNone/>
            </a:pPr>
            <a:endParaRPr lang="es-CO" dirty="0"/>
          </a:p>
          <a:p>
            <a:pPr>
              <a:buNone/>
            </a:pPr>
            <a:endParaRPr lang="es-CO" dirty="0" smtClean="0"/>
          </a:p>
          <a:p>
            <a:pPr>
              <a:buNone/>
            </a:pPr>
            <a:endParaRPr lang="es-CO" dirty="0"/>
          </a:p>
          <a:p>
            <a:pPr>
              <a:buNone/>
            </a:pPr>
            <a:endParaRPr lang="es-CO" dirty="0" smtClean="0"/>
          </a:p>
          <a:p>
            <a:pPr>
              <a:buNone/>
            </a:pPr>
            <a:endParaRPr lang="es-CO" dirty="0"/>
          </a:p>
          <a:p>
            <a:pPr>
              <a:buNone/>
            </a:pPr>
            <a:endParaRPr lang="es-CO" dirty="0" smtClean="0"/>
          </a:p>
          <a:p>
            <a:pPr>
              <a:buNone/>
            </a:pPr>
            <a:endParaRPr lang="es-CO" dirty="0"/>
          </a:p>
        </p:txBody>
      </p:sp>
      <p:pic>
        <p:nvPicPr>
          <p:cNvPr id="4" name="3 Imagen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1844824"/>
            <a:ext cx="7272808" cy="331972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4 Rectángulo"/>
          <p:cNvSpPr/>
          <p:nvPr/>
        </p:nvSpPr>
        <p:spPr>
          <a:xfrm>
            <a:off x="3203848" y="5621178"/>
            <a:ext cx="35283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000" dirty="0" err="1" smtClean="0">
                <a:latin typeface="Courier New" pitchFamily="49" charset="0"/>
                <a:cs typeface="Courier New" pitchFamily="49" charset="0"/>
              </a:rPr>
              <a:t>Guy</a:t>
            </a:r>
            <a:r>
              <a:rPr lang="es-CO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s-CO" sz="2000" dirty="0" err="1">
                <a:latin typeface="Courier New" pitchFamily="49" charset="0"/>
                <a:cs typeface="Courier New" pitchFamily="49" charset="0"/>
              </a:rPr>
              <a:t>D</a:t>
            </a:r>
            <a:r>
              <a:rPr lang="es-CO" sz="2000" dirty="0" err="1" smtClean="0">
                <a:latin typeface="Courier New" pitchFamily="49" charset="0"/>
                <a:cs typeface="Courier New" pitchFamily="49" charset="0"/>
              </a:rPr>
              <a:t>ebord</a:t>
            </a:r>
            <a:r>
              <a:rPr lang="es-CO" sz="2000" dirty="0" smtClean="0">
                <a:latin typeface="Courier New" pitchFamily="49" charset="0"/>
                <a:cs typeface="Courier New" pitchFamily="49" charset="0"/>
              </a:rPr>
              <a:t> en 1957</a:t>
            </a:r>
            <a:endParaRPr lang="es-CO" sz="20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403648" y="1196752"/>
            <a:ext cx="619268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r="5400000" sy="-100000" algn="bl" rotWithShape="0"/>
                </a:effectLst>
                <a:latin typeface="Courier New" pitchFamily="49" charset="0"/>
                <a:cs typeface="Courier New" pitchFamily="49" charset="0"/>
              </a:rPr>
              <a:t>“VIVIR  SIN TIEMPO Y DISFRUTAR SIN LÍMITES”</a:t>
            </a:r>
            <a:endParaRPr lang="es-CO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  <a:reflection blurRad="6350" stA="55000" endA="50" endPos="85000" dir="5400000" sy="-100000" algn="bl" rotWithShape="0"/>
              </a:effectLst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5" name="4 Imagen" descr="cueva-de-las-manos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0864" y="4221088"/>
            <a:ext cx="2965076" cy="206567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5 Imagen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65004" y="3757874"/>
            <a:ext cx="5399484" cy="291148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-27384"/>
            <a:ext cx="8280920" cy="1512168"/>
          </a:xfrm>
        </p:spPr>
        <p:txBody>
          <a:bodyPr>
            <a:noAutofit/>
          </a:bodyPr>
          <a:lstStyle/>
          <a:p>
            <a:r>
              <a:rPr lang="es-CO" sz="2000" b="1" dirty="0" smtClean="0">
                <a:latin typeface="Courier New" pitchFamily="49" charset="0"/>
                <a:cs typeface="Courier New" pitchFamily="49" charset="0"/>
              </a:rPr>
              <a:t>Es un Corriente de pensamiento crítico que surge en Francia en la década de los 50´s </a:t>
            </a:r>
            <a:endParaRPr lang="es-CO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35496" y="4824536"/>
            <a:ext cx="9001000" cy="20608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j-ea"/>
                <a:cs typeface="Courier New" pitchFamily="49" charset="0"/>
              </a:rPr>
              <a:t>La idea esencial</a:t>
            </a:r>
            <a:r>
              <a:rPr kumimoji="0" lang="es-CO" sz="2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j-ea"/>
                <a:cs typeface="Courier New" pitchFamily="49" charset="0"/>
              </a:rPr>
              <a:t> del </a:t>
            </a:r>
            <a:r>
              <a:rPr kumimoji="0" lang="es-CO" sz="2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j-ea"/>
                <a:cs typeface="Courier New" pitchFamily="49" charset="0"/>
              </a:rPr>
              <a:t>situacionalismo</a:t>
            </a:r>
            <a:r>
              <a:rPr kumimoji="0" lang="es-CO" sz="2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j-ea"/>
                <a:cs typeface="Courier New" pitchFamily="49" charset="0"/>
              </a:rPr>
              <a:t> es rebelarse contra la sociedad de consumo que rechaza los valores de una vida auténtica y feliz. </a:t>
            </a:r>
            <a:endParaRPr kumimoji="0" lang="es-CO" sz="20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pic>
        <p:nvPicPr>
          <p:cNvPr id="7" name="6 Imagen" descr="aavv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0112" y="1340768"/>
            <a:ext cx="1728192" cy="130154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7 Imagen" descr="banks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1340768"/>
            <a:ext cx="3600400" cy="386709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8 Imagen" descr="situacionismo (1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53913" y="2780928"/>
            <a:ext cx="4378527" cy="242426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755576" y="1196752"/>
            <a:ext cx="4680520" cy="52322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s-E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Situacionismo</a:t>
            </a:r>
            <a:r>
              <a:rPr lang="es-E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:</a:t>
            </a:r>
            <a:endParaRPr lang="es-ES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971600" y="3284984"/>
            <a:ext cx="25202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b="1" dirty="0" smtClean="0">
                <a:latin typeface="Courier New" pitchFamily="49" charset="0"/>
                <a:cs typeface="Courier New" pitchFamily="49" charset="0"/>
              </a:rPr>
              <a:t>Miembro de la Internacional </a:t>
            </a:r>
            <a:r>
              <a:rPr lang="es-ES" b="1" dirty="0" err="1" smtClean="0">
                <a:latin typeface="Courier New" pitchFamily="49" charset="0"/>
                <a:cs typeface="Courier New" pitchFamily="49" charset="0"/>
              </a:rPr>
              <a:t>Situacionista</a:t>
            </a:r>
            <a:r>
              <a:rPr lang="es-ES" b="1" dirty="0" smtClean="0">
                <a:latin typeface="Courier New" pitchFamily="49" charset="0"/>
                <a:cs typeface="Courier New" pitchFamily="49" charset="0"/>
              </a:rPr>
              <a:t>.</a:t>
            </a:r>
            <a:endParaRPr lang="es-CO" b="1" dirty="0" smtClean="0"/>
          </a:p>
        </p:txBody>
      </p:sp>
      <p:sp>
        <p:nvSpPr>
          <p:cNvPr id="6" name="5 Rectángulo"/>
          <p:cNvSpPr/>
          <p:nvPr/>
        </p:nvSpPr>
        <p:spPr>
          <a:xfrm>
            <a:off x="4032448" y="170080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b="1" dirty="0" smtClean="0">
                <a:latin typeface="Courier New" pitchFamily="49" charset="0"/>
                <a:cs typeface="Courier New" pitchFamily="49" charset="0"/>
              </a:rPr>
              <a:t>El que se dedica a construir situaciones. </a:t>
            </a:r>
            <a:endParaRPr lang="es-CO" dirty="0"/>
          </a:p>
        </p:txBody>
      </p:sp>
      <p:sp>
        <p:nvSpPr>
          <p:cNvPr id="7" name="6 Rectángulo"/>
          <p:cNvSpPr/>
          <p:nvPr/>
        </p:nvSpPr>
        <p:spPr>
          <a:xfrm>
            <a:off x="3995936" y="5589240"/>
            <a:ext cx="49685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smtClean="0">
                <a:latin typeface="Courier New" pitchFamily="49" charset="0"/>
                <a:cs typeface="Courier New" pitchFamily="49" charset="0"/>
              </a:rPr>
              <a:t>Actividad práctica de la construcción de situaciones. </a:t>
            </a:r>
            <a:endParaRPr lang="es-CO" dirty="0"/>
          </a:p>
        </p:txBody>
      </p:sp>
      <p:pic>
        <p:nvPicPr>
          <p:cNvPr id="8" name="7 Imagen" descr="god_save_the_queen-jaime-rei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0" y="4581128"/>
            <a:ext cx="1204068" cy="16381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8 Imagen" descr="situacionista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3968" y="2564904"/>
            <a:ext cx="3636912" cy="25587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cxnSp>
        <p:nvCxnSpPr>
          <p:cNvPr id="11" name="10 Conector recto de flecha"/>
          <p:cNvCxnSpPr/>
          <p:nvPr/>
        </p:nvCxnSpPr>
        <p:spPr>
          <a:xfrm>
            <a:off x="2195736" y="1916832"/>
            <a:ext cx="0" cy="936104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CO" sz="3600" b="1" dirty="0" err="1" smtClean="0">
                <a:latin typeface="Courier New" pitchFamily="49" charset="0"/>
                <a:cs typeface="Courier New" pitchFamily="49" charset="0"/>
              </a:rPr>
              <a:t>Situacionismo</a:t>
            </a:r>
            <a:endParaRPr lang="es-CO" sz="3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2 Marcador de contenido"/>
          <p:cNvSpPr>
            <a:spLocks noGrp="1"/>
          </p:cNvSpPr>
          <p:nvPr>
            <p:ph idx="1"/>
          </p:nvPr>
        </p:nvSpPr>
        <p:spPr>
          <a:xfrm>
            <a:off x="323528" y="1484784"/>
            <a:ext cx="8219256" cy="1468760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es-ES" sz="2000" dirty="0" smtClean="0">
                <a:latin typeface="Courier New" pitchFamily="49" charset="0"/>
                <a:cs typeface="Courier New" pitchFamily="49" charset="0"/>
              </a:rPr>
              <a:t>Éste término carece de </a:t>
            </a:r>
            <a:r>
              <a:rPr lang="es-ES" sz="2000" dirty="0">
                <a:latin typeface="Courier New" pitchFamily="49" charset="0"/>
                <a:cs typeface="Courier New" pitchFamily="49" charset="0"/>
              </a:rPr>
              <a:t>sentido para </a:t>
            </a:r>
            <a:r>
              <a:rPr lang="es-ES" sz="2000" dirty="0" smtClean="0">
                <a:latin typeface="Courier New" pitchFamily="49" charset="0"/>
                <a:cs typeface="Courier New" pitchFamily="49" charset="0"/>
              </a:rPr>
              <a:t>ellos. Lo </a:t>
            </a:r>
            <a:r>
              <a:rPr lang="es-ES" sz="2000" dirty="0">
                <a:latin typeface="Courier New" pitchFamily="49" charset="0"/>
                <a:cs typeface="Courier New" pitchFamily="49" charset="0"/>
              </a:rPr>
              <a:t>que </a:t>
            </a:r>
            <a:r>
              <a:rPr lang="es-ES" sz="2000" dirty="0" smtClean="0">
                <a:latin typeface="Courier New" pitchFamily="49" charset="0"/>
                <a:cs typeface="Courier New" pitchFamily="49" charset="0"/>
              </a:rPr>
              <a:t>significa es </a:t>
            </a:r>
            <a:r>
              <a:rPr lang="es-ES" sz="2000" dirty="0">
                <a:latin typeface="Courier New" pitchFamily="49" charset="0"/>
                <a:cs typeface="Courier New" pitchFamily="49" charset="0"/>
              </a:rPr>
              <a:t>una doctrina de interpretación de los hechos </a:t>
            </a:r>
            <a:r>
              <a:rPr lang="es-ES" sz="2000" dirty="0" smtClean="0">
                <a:latin typeface="Courier New" pitchFamily="49" charset="0"/>
                <a:cs typeface="Courier New" pitchFamily="49" charset="0"/>
              </a:rPr>
              <a:t>existentes.</a:t>
            </a:r>
          </a:p>
        </p:txBody>
      </p:sp>
      <p:sp>
        <p:nvSpPr>
          <p:cNvPr id="5" name="4 Rectángulo"/>
          <p:cNvSpPr/>
          <p:nvPr/>
        </p:nvSpPr>
        <p:spPr>
          <a:xfrm>
            <a:off x="3707904" y="5373216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s-ES" dirty="0" smtClean="0">
                <a:latin typeface="Courier New" pitchFamily="49" charset="0"/>
                <a:cs typeface="Courier New" pitchFamily="49" charset="0"/>
              </a:rPr>
              <a:t>La noción de </a:t>
            </a:r>
            <a:r>
              <a:rPr lang="es-ES" dirty="0" err="1" smtClean="0">
                <a:latin typeface="Courier New" pitchFamily="49" charset="0"/>
                <a:cs typeface="Courier New" pitchFamily="49" charset="0"/>
              </a:rPr>
              <a:t>situacionismo</a:t>
            </a:r>
            <a:r>
              <a:rPr lang="es-ES" dirty="0" smtClean="0">
                <a:latin typeface="Courier New" pitchFamily="49" charset="0"/>
                <a:cs typeface="Courier New" pitchFamily="49" charset="0"/>
              </a:rPr>
              <a:t> ha sido concebida evidentemente por los anti-</a:t>
            </a:r>
            <a:r>
              <a:rPr lang="es-ES" dirty="0" err="1" smtClean="0">
                <a:latin typeface="Courier New" pitchFamily="49" charset="0"/>
                <a:cs typeface="Courier New" pitchFamily="49" charset="0"/>
              </a:rPr>
              <a:t>situacionistas</a:t>
            </a:r>
            <a:r>
              <a:rPr lang="es-ES" sz="2000" dirty="0" smtClean="0">
                <a:latin typeface="Courier New" pitchFamily="49" charset="0"/>
                <a:cs typeface="Courier New" pitchFamily="49" charset="0"/>
              </a:rPr>
              <a:t>”.</a:t>
            </a:r>
            <a:endParaRPr lang="es-ES" sz="2000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7" name="6 Imagen" descr="banksy-situacionismo-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19872" y="3212776"/>
            <a:ext cx="2664296" cy="187240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8" name="7 Imagen" descr="enr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6638" y="3399965"/>
            <a:ext cx="2791186" cy="1613211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9" name="8 Imagen" descr="espectaculodebord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44208" y="2708920"/>
            <a:ext cx="2376264" cy="2408667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5 Imagen" descr="actualpolici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115616" y="5373216"/>
            <a:ext cx="1008112" cy="127694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FF0000">
                <a:alpha val="64000"/>
              </a:srgb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75656" y="5526360"/>
            <a:ext cx="8229600" cy="11430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s-CO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Conclusiones …</a:t>
            </a:r>
            <a:endParaRPr lang="es-CO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827584" y="3573016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CO" sz="2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Invitó a cada uno de que se apropiara de su propia situación, valga la redundancia, proponiendo una revolución para darle un nuevo orden a las cosas</a:t>
            </a:r>
          </a:p>
        </p:txBody>
      </p:sp>
      <p:sp>
        <p:nvSpPr>
          <p:cNvPr id="7" name="6 Rectángulo"/>
          <p:cNvSpPr/>
          <p:nvPr/>
        </p:nvSpPr>
        <p:spPr>
          <a:xfrm>
            <a:off x="755576" y="2564904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CO" sz="2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Mostró formas negativas de la sociedad de esa época, la capitalista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792088" y="1268760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CO" sz="2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Este movimiento permitió que la gente se diera cuenta de la realidad de la sociedad en la que vivía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x-lafelicid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09104" y="-66951"/>
            <a:ext cx="10613752" cy="6952335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2289448" y="1493912"/>
            <a:ext cx="8229600" cy="1143000"/>
          </a:xfrm>
        </p:spPr>
        <p:txBody>
          <a:bodyPr/>
          <a:lstStyle/>
          <a:p>
            <a:r>
              <a:rPr lang="es-CO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urier New" pitchFamily="49" charset="0"/>
                <a:cs typeface="Courier New" pitchFamily="49" charset="0"/>
              </a:rPr>
              <a:t>Gracias, </a:t>
            </a:r>
            <a:endParaRPr lang="es-CO" b="1" dirty="0">
              <a:solidFill>
                <a:schemeClr val="bg1">
                  <a:lumMod val="8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3277</TotalTime>
  <Words>184</Words>
  <Application>Microsoft Office PowerPoint</Application>
  <PresentationFormat>Presentación en pantalla (4:3)</PresentationFormat>
  <Paragraphs>25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Diapositiva 1</vt:lpstr>
      <vt:lpstr>Creador del Situacionismo</vt:lpstr>
      <vt:lpstr>Diapositiva 3</vt:lpstr>
      <vt:lpstr>Es un Corriente de pensamiento crítico que surge en Francia en la década de los 50´s </vt:lpstr>
      <vt:lpstr>Diapositiva 5</vt:lpstr>
      <vt:lpstr>Situacionismo</vt:lpstr>
      <vt:lpstr>Conclusiones …</vt:lpstr>
      <vt:lpstr>Gracias,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Hola</dc:title>
  <dc:creator>alberto</dc:creator>
  <cp:lastModifiedBy>alberto</cp:lastModifiedBy>
  <cp:revision>131</cp:revision>
  <dcterms:created xsi:type="dcterms:W3CDTF">2014-04-10T03:14:37Z</dcterms:created>
  <dcterms:modified xsi:type="dcterms:W3CDTF">2014-05-07T17:19:35Z</dcterms:modified>
</cp:coreProperties>
</file>